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  <p:sldMasterId id="2147483670" r:id="rId5"/>
  </p:sldMasterIdLst>
  <p:notesMasterIdLst>
    <p:notesMasterId r:id="rId27"/>
  </p:notesMasterIdLst>
  <p:sldIdLst>
    <p:sldId id="257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9" r:id="rId14"/>
    <p:sldId id="266" r:id="rId15"/>
    <p:sldId id="270" r:id="rId16"/>
    <p:sldId id="271" r:id="rId17"/>
    <p:sldId id="272" r:id="rId18"/>
    <p:sldId id="278" r:id="rId19"/>
    <p:sldId id="267" r:id="rId20"/>
    <p:sldId id="273" r:id="rId21"/>
    <p:sldId id="274" r:id="rId22"/>
    <p:sldId id="268" r:id="rId23"/>
    <p:sldId id="275" r:id="rId24"/>
    <p:sldId id="277" r:id="rId25"/>
    <p:sldId id="258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3C8B"/>
    <a:srgbClr val="123D8C"/>
    <a:srgbClr val="212B55"/>
    <a:srgbClr val="545454"/>
    <a:srgbClr val="8B827B"/>
    <a:srgbClr val="B4A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CA59A34-C5A3-419E-BC2F-5127F4833831}" v="42" dt="2025-03-27T17:34:15.1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3" autoAdjust="0"/>
    <p:restoredTop sz="74700" autoAdjust="0"/>
  </p:normalViewPr>
  <p:slideViewPr>
    <p:cSldViewPr snapToGrid="0">
      <p:cViewPr varScale="1">
        <p:scale>
          <a:sx n="80" d="100"/>
          <a:sy n="80" d="100"/>
        </p:scale>
        <p:origin x="171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5" d="100"/>
          <a:sy n="75" d="100"/>
        </p:scale>
        <p:origin x="3448" y="4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ortat Luisa" userId="6f49a574-6b6a-4ab7-bf44-c98377b2d128" providerId="ADAL" clId="{0CA59A34-C5A3-419E-BC2F-5127F4833831}"/>
    <pc:docChg chg="undo redo custSel addSld delSld modSld">
      <pc:chgData name="Cortat Luisa" userId="6f49a574-6b6a-4ab7-bf44-c98377b2d128" providerId="ADAL" clId="{0CA59A34-C5A3-419E-BC2F-5127F4833831}" dt="2025-03-27T17:40:32.164" v="4827" actId="108"/>
      <pc:docMkLst>
        <pc:docMk/>
      </pc:docMkLst>
      <pc:sldChg chg="modSp mod">
        <pc:chgData name="Cortat Luisa" userId="6f49a574-6b6a-4ab7-bf44-c98377b2d128" providerId="ADAL" clId="{0CA59A34-C5A3-419E-BC2F-5127F4833831}" dt="2025-03-27T13:45:26.989" v="128" actId="1076"/>
        <pc:sldMkLst>
          <pc:docMk/>
          <pc:sldMk cId="1232392860" sldId="257"/>
        </pc:sldMkLst>
        <pc:spChg chg="mod">
          <ac:chgData name="Cortat Luisa" userId="6f49a574-6b6a-4ab7-bf44-c98377b2d128" providerId="ADAL" clId="{0CA59A34-C5A3-419E-BC2F-5127F4833831}" dt="2025-03-27T13:44:16.404" v="33" actId="20577"/>
          <ac:spMkLst>
            <pc:docMk/>
            <pc:sldMk cId="1232392860" sldId="257"/>
            <ac:spMk id="2" creationId="{493D3AF0-F875-4E6F-8698-CCAF6D281E22}"/>
          </ac:spMkLst>
        </pc:spChg>
        <pc:spChg chg="mod">
          <ac:chgData name="Cortat Luisa" userId="6f49a574-6b6a-4ab7-bf44-c98377b2d128" providerId="ADAL" clId="{0CA59A34-C5A3-419E-BC2F-5127F4833831}" dt="2025-03-27T13:45:26.989" v="128" actId="1076"/>
          <ac:spMkLst>
            <pc:docMk/>
            <pc:sldMk cId="1232392860" sldId="257"/>
            <ac:spMk id="3" creationId="{CB8DD1DE-BD84-4CB6-9A24-902AAA6E38CE}"/>
          </ac:spMkLst>
        </pc:spChg>
      </pc:sldChg>
      <pc:sldChg chg="modSp mod">
        <pc:chgData name="Cortat Luisa" userId="6f49a574-6b6a-4ab7-bf44-c98377b2d128" providerId="ADAL" clId="{0CA59A34-C5A3-419E-BC2F-5127F4833831}" dt="2025-03-27T17:19:28.473" v="3948" actId="20577"/>
        <pc:sldMkLst>
          <pc:docMk/>
          <pc:sldMk cId="2848948224" sldId="258"/>
        </pc:sldMkLst>
        <pc:spChg chg="mod">
          <ac:chgData name="Cortat Luisa" userId="6f49a574-6b6a-4ab7-bf44-c98377b2d128" providerId="ADAL" clId="{0CA59A34-C5A3-419E-BC2F-5127F4833831}" dt="2025-03-27T17:19:20.530" v="3931" actId="20577"/>
          <ac:spMkLst>
            <pc:docMk/>
            <pc:sldMk cId="2848948224" sldId="258"/>
            <ac:spMk id="2" creationId="{AD78D9D7-7571-4C5B-B85A-5317D7A48C8D}"/>
          </ac:spMkLst>
        </pc:spChg>
        <pc:spChg chg="mod">
          <ac:chgData name="Cortat Luisa" userId="6f49a574-6b6a-4ab7-bf44-c98377b2d128" providerId="ADAL" clId="{0CA59A34-C5A3-419E-BC2F-5127F4833831}" dt="2025-03-27T17:19:28.473" v="3948" actId="20577"/>
          <ac:spMkLst>
            <pc:docMk/>
            <pc:sldMk cId="2848948224" sldId="258"/>
            <ac:spMk id="3" creationId="{365F5C22-233E-41E8-9277-F6B9A606E8A0}"/>
          </ac:spMkLst>
        </pc:spChg>
      </pc:sldChg>
      <pc:sldChg chg="modSp mod modNotesTx">
        <pc:chgData name="Cortat Luisa" userId="6f49a574-6b6a-4ab7-bf44-c98377b2d128" providerId="ADAL" clId="{0CA59A34-C5A3-419E-BC2F-5127F4833831}" dt="2025-03-27T16:27:32.413" v="1024" actId="404"/>
        <pc:sldMkLst>
          <pc:docMk/>
          <pc:sldMk cId="4006685701" sldId="259"/>
        </pc:sldMkLst>
        <pc:spChg chg="mod">
          <ac:chgData name="Cortat Luisa" userId="6f49a574-6b6a-4ab7-bf44-c98377b2d128" providerId="ADAL" clId="{0CA59A34-C5A3-419E-BC2F-5127F4833831}" dt="2025-03-27T16:27:32.413" v="1024" actId="404"/>
          <ac:spMkLst>
            <pc:docMk/>
            <pc:sldMk cId="4006685701" sldId="259"/>
            <ac:spMk id="2" creationId="{9F94DEF4-5BB4-4F37-A8C7-6EED64380741}"/>
          </ac:spMkLst>
        </pc:spChg>
      </pc:sldChg>
      <pc:sldChg chg="addSp delSp modSp mod modClrScheme chgLayout">
        <pc:chgData name="Cortat Luisa" userId="6f49a574-6b6a-4ab7-bf44-c98377b2d128" providerId="ADAL" clId="{0CA59A34-C5A3-419E-BC2F-5127F4833831}" dt="2025-03-27T16:17:48.444" v="712" actId="20577"/>
        <pc:sldMkLst>
          <pc:docMk/>
          <pc:sldMk cId="2577426162" sldId="260"/>
        </pc:sldMkLst>
        <pc:spChg chg="del mod ord">
          <ac:chgData name="Cortat Luisa" userId="6f49a574-6b6a-4ab7-bf44-c98377b2d128" providerId="ADAL" clId="{0CA59A34-C5A3-419E-BC2F-5127F4833831}" dt="2025-03-27T16:09:42.266" v="394" actId="700"/>
          <ac:spMkLst>
            <pc:docMk/>
            <pc:sldMk cId="2577426162" sldId="260"/>
            <ac:spMk id="2" creationId="{A303F16A-F29C-447F-AF83-78450536C89F}"/>
          </ac:spMkLst>
        </pc:spChg>
        <pc:spChg chg="del mod ord">
          <ac:chgData name="Cortat Luisa" userId="6f49a574-6b6a-4ab7-bf44-c98377b2d128" providerId="ADAL" clId="{0CA59A34-C5A3-419E-BC2F-5127F4833831}" dt="2025-03-27T16:09:42.266" v="394" actId="700"/>
          <ac:spMkLst>
            <pc:docMk/>
            <pc:sldMk cId="2577426162" sldId="260"/>
            <ac:spMk id="3" creationId="{7937CFF2-B482-46FB-A678-CF84EA0B2041}"/>
          </ac:spMkLst>
        </pc:spChg>
        <pc:spChg chg="add del mod ord">
          <ac:chgData name="Cortat Luisa" userId="6f49a574-6b6a-4ab7-bf44-c98377b2d128" providerId="ADAL" clId="{0CA59A34-C5A3-419E-BC2F-5127F4833831}" dt="2025-03-27T16:09:57.040" v="395" actId="700"/>
          <ac:spMkLst>
            <pc:docMk/>
            <pc:sldMk cId="2577426162" sldId="260"/>
            <ac:spMk id="4" creationId="{79E0F792-0A20-49F5-E1C0-C5E7130CB67D}"/>
          </ac:spMkLst>
        </pc:spChg>
        <pc:spChg chg="add del mod ord">
          <ac:chgData name="Cortat Luisa" userId="6f49a574-6b6a-4ab7-bf44-c98377b2d128" providerId="ADAL" clId="{0CA59A34-C5A3-419E-BC2F-5127F4833831}" dt="2025-03-27T16:09:57.040" v="395" actId="700"/>
          <ac:spMkLst>
            <pc:docMk/>
            <pc:sldMk cId="2577426162" sldId="260"/>
            <ac:spMk id="5" creationId="{F2B92899-697A-7F0B-17DA-E40B83C5DBCE}"/>
          </ac:spMkLst>
        </pc:spChg>
        <pc:spChg chg="add del mod ord">
          <ac:chgData name="Cortat Luisa" userId="6f49a574-6b6a-4ab7-bf44-c98377b2d128" providerId="ADAL" clId="{0CA59A34-C5A3-419E-BC2F-5127F4833831}" dt="2025-03-27T16:09:57.040" v="395" actId="700"/>
          <ac:spMkLst>
            <pc:docMk/>
            <pc:sldMk cId="2577426162" sldId="260"/>
            <ac:spMk id="6" creationId="{95BAFBF6-5E64-C7F4-9E4F-5FF12C26F9E9}"/>
          </ac:spMkLst>
        </pc:spChg>
        <pc:spChg chg="add del mod ord">
          <ac:chgData name="Cortat Luisa" userId="6f49a574-6b6a-4ab7-bf44-c98377b2d128" providerId="ADAL" clId="{0CA59A34-C5A3-419E-BC2F-5127F4833831}" dt="2025-03-27T16:10:09.203" v="424" actId="20577"/>
          <ac:spMkLst>
            <pc:docMk/>
            <pc:sldMk cId="2577426162" sldId="260"/>
            <ac:spMk id="7" creationId="{8094B360-DCB2-DC91-9CB5-8CB72FB8249C}"/>
          </ac:spMkLst>
        </pc:spChg>
        <pc:spChg chg="add mod ord">
          <ac:chgData name="Cortat Luisa" userId="6f49a574-6b6a-4ab7-bf44-c98377b2d128" providerId="ADAL" clId="{0CA59A34-C5A3-419E-BC2F-5127F4833831}" dt="2025-03-27T16:10:17.355" v="448" actId="20577"/>
          <ac:spMkLst>
            <pc:docMk/>
            <pc:sldMk cId="2577426162" sldId="260"/>
            <ac:spMk id="8" creationId="{3321B241-BC09-7F38-05C8-98EF4B1414C5}"/>
          </ac:spMkLst>
        </pc:spChg>
        <pc:spChg chg="add mod ord">
          <ac:chgData name="Cortat Luisa" userId="6f49a574-6b6a-4ab7-bf44-c98377b2d128" providerId="ADAL" clId="{0CA59A34-C5A3-419E-BC2F-5127F4833831}" dt="2025-03-27T16:14:10.580" v="588" actId="20577"/>
          <ac:spMkLst>
            <pc:docMk/>
            <pc:sldMk cId="2577426162" sldId="260"/>
            <ac:spMk id="9" creationId="{A29B33BE-6413-54AC-42D0-E4CF26B8B43E}"/>
          </ac:spMkLst>
        </pc:spChg>
        <pc:spChg chg="add mod ord">
          <ac:chgData name="Cortat Luisa" userId="6f49a574-6b6a-4ab7-bf44-c98377b2d128" providerId="ADAL" clId="{0CA59A34-C5A3-419E-BC2F-5127F4833831}" dt="2025-03-27T16:10:23.499" v="468" actId="20577"/>
          <ac:spMkLst>
            <pc:docMk/>
            <pc:sldMk cId="2577426162" sldId="260"/>
            <ac:spMk id="10" creationId="{9D10EBBF-8227-9C35-65ED-753F4105B383}"/>
          </ac:spMkLst>
        </pc:spChg>
        <pc:spChg chg="add mod ord">
          <ac:chgData name="Cortat Luisa" userId="6f49a574-6b6a-4ab7-bf44-c98377b2d128" providerId="ADAL" clId="{0CA59A34-C5A3-419E-BC2F-5127F4833831}" dt="2025-03-27T16:17:48.444" v="712" actId="20577"/>
          <ac:spMkLst>
            <pc:docMk/>
            <pc:sldMk cId="2577426162" sldId="260"/>
            <ac:spMk id="11" creationId="{9C098C2C-5610-A8FD-F940-572A2DCF5A08}"/>
          </ac:spMkLst>
        </pc:spChg>
      </pc:sldChg>
      <pc:sldChg chg="addSp delSp modSp mod modClrScheme chgLayout">
        <pc:chgData name="Cortat Luisa" userId="6f49a574-6b6a-4ab7-bf44-c98377b2d128" providerId="ADAL" clId="{0CA59A34-C5A3-419E-BC2F-5127F4833831}" dt="2025-03-27T16:26:49.543" v="998"/>
        <pc:sldMkLst>
          <pc:docMk/>
          <pc:sldMk cId="3396711656" sldId="261"/>
        </pc:sldMkLst>
        <pc:spChg chg="mod ord">
          <ac:chgData name="Cortat Luisa" userId="6f49a574-6b6a-4ab7-bf44-c98377b2d128" providerId="ADAL" clId="{0CA59A34-C5A3-419E-BC2F-5127F4833831}" dt="2025-03-27T16:25:06.866" v="978" actId="26606"/>
          <ac:spMkLst>
            <pc:docMk/>
            <pc:sldMk cId="3396711656" sldId="261"/>
            <ac:spMk id="2" creationId="{452CF193-C150-4452-9611-A18F3881BE86}"/>
          </ac:spMkLst>
        </pc:spChg>
        <pc:spChg chg="del mod ord">
          <ac:chgData name="Cortat Luisa" userId="6f49a574-6b6a-4ab7-bf44-c98377b2d128" providerId="ADAL" clId="{0CA59A34-C5A3-419E-BC2F-5127F4833831}" dt="2025-03-27T16:19:44.265" v="766" actId="700"/>
          <ac:spMkLst>
            <pc:docMk/>
            <pc:sldMk cId="3396711656" sldId="261"/>
            <ac:spMk id="3" creationId="{4CD6C477-C209-4BD8-9E80-1AADE32A422D}"/>
          </ac:spMkLst>
        </pc:spChg>
        <pc:spChg chg="del">
          <ac:chgData name="Cortat Luisa" userId="6f49a574-6b6a-4ab7-bf44-c98377b2d128" providerId="ADAL" clId="{0CA59A34-C5A3-419E-BC2F-5127F4833831}" dt="2025-03-27T16:19:44.265" v="766" actId="700"/>
          <ac:spMkLst>
            <pc:docMk/>
            <pc:sldMk cId="3396711656" sldId="261"/>
            <ac:spMk id="4" creationId="{8B0BA785-995A-4C87-A78E-A9A5A30087CF}"/>
          </ac:spMkLst>
        </pc:spChg>
        <pc:spChg chg="add del mod ord">
          <ac:chgData name="Cortat Luisa" userId="6f49a574-6b6a-4ab7-bf44-c98377b2d128" providerId="ADAL" clId="{0CA59A34-C5A3-419E-BC2F-5127F4833831}" dt="2025-03-27T16:25:06.866" v="978" actId="26606"/>
          <ac:spMkLst>
            <pc:docMk/>
            <pc:sldMk cId="3396711656" sldId="261"/>
            <ac:spMk id="5" creationId="{C4321C83-9FFF-FE3D-C76D-5A7643CD1F43}"/>
          </ac:spMkLst>
        </pc:spChg>
        <pc:graphicFrameChg chg="add mod">
          <ac:chgData name="Cortat Luisa" userId="6f49a574-6b6a-4ab7-bf44-c98377b2d128" providerId="ADAL" clId="{0CA59A34-C5A3-419E-BC2F-5127F4833831}" dt="2025-03-27T16:26:49.543" v="998"/>
          <ac:graphicFrameMkLst>
            <pc:docMk/>
            <pc:sldMk cId="3396711656" sldId="261"/>
            <ac:graphicFrameMk id="7" creationId="{E0B96DA3-385D-1991-6034-8C548FC2DC5C}"/>
          </ac:graphicFrameMkLst>
        </pc:graphicFrameChg>
      </pc:sldChg>
      <pc:sldChg chg="addSp modSp mod modNotesTx">
        <pc:chgData name="Cortat Luisa" userId="6f49a574-6b6a-4ab7-bf44-c98377b2d128" providerId="ADAL" clId="{0CA59A34-C5A3-419E-BC2F-5127F4833831}" dt="2025-03-27T16:32:53.965" v="1110" actId="6549"/>
        <pc:sldMkLst>
          <pc:docMk/>
          <pc:sldMk cId="2982837813" sldId="262"/>
        </pc:sldMkLst>
        <pc:spChg chg="mod">
          <ac:chgData name="Cortat Luisa" userId="6f49a574-6b6a-4ab7-bf44-c98377b2d128" providerId="ADAL" clId="{0CA59A34-C5A3-419E-BC2F-5127F4833831}" dt="2025-03-27T16:32:53.965" v="1110" actId="6549"/>
          <ac:spMkLst>
            <pc:docMk/>
            <pc:sldMk cId="2982837813" sldId="262"/>
            <ac:spMk id="2" creationId="{ADAFF2E1-8EED-496D-8E09-E19062B9F458}"/>
          </ac:spMkLst>
        </pc:spChg>
        <pc:picChg chg="add mod">
          <ac:chgData name="Cortat Luisa" userId="6f49a574-6b6a-4ab7-bf44-c98377b2d128" providerId="ADAL" clId="{0CA59A34-C5A3-419E-BC2F-5127F4833831}" dt="2025-03-27T16:29:37.334" v="1059" actId="207"/>
          <ac:picMkLst>
            <pc:docMk/>
            <pc:sldMk cId="2982837813" sldId="262"/>
            <ac:picMk id="4" creationId="{E8FF8BBF-66EB-FFA6-8937-90BD97377CC2}"/>
          </ac:picMkLst>
        </pc:picChg>
      </pc:sldChg>
      <pc:sldChg chg="addSp delSp modSp new mod modNotesTx">
        <pc:chgData name="Cortat Luisa" userId="6f49a574-6b6a-4ab7-bf44-c98377b2d128" providerId="ADAL" clId="{0CA59A34-C5A3-419E-BC2F-5127F4833831}" dt="2025-03-27T16:37:12.314" v="1620" actId="26606"/>
        <pc:sldMkLst>
          <pc:docMk/>
          <pc:sldMk cId="2180250184" sldId="263"/>
        </pc:sldMkLst>
        <pc:spChg chg="mod">
          <ac:chgData name="Cortat Luisa" userId="6f49a574-6b6a-4ab7-bf44-c98377b2d128" providerId="ADAL" clId="{0CA59A34-C5A3-419E-BC2F-5127F4833831}" dt="2025-03-27T16:37:12.314" v="1620" actId="26606"/>
          <ac:spMkLst>
            <pc:docMk/>
            <pc:sldMk cId="2180250184" sldId="263"/>
            <ac:spMk id="2" creationId="{596231E2-A196-1718-835B-722FB56DAE07}"/>
          </ac:spMkLst>
        </pc:spChg>
        <pc:spChg chg="add del mod">
          <ac:chgData name="Cortat Luisa" userId="6f49a574-6b6a-4ab7-bf44-c98377b2d128" providerId="ADAL" clId="{0CA59A34-C5A3-419E-BC2F-5127F4833831}" dt="2025-03-27T16:37:12.314" v="1620" actId="26606"/>
          <ac:spMkLst>
            <pc:docMk/>
            <pc:sldMk cId="2180250184" sldId="263"/>
            <ac:spMk id="3" creationId="{CD83FECC-0742-D884-2E25-B111DAD095E6}"/>
          </ac:spMkLst>
        </pc:spChg>
        <pc:graphicFrameChg chg="add del">
          <ac:chgData name="Cortat Luisa" userId="6f49a574-6b6a-4ab7-bf44-c98377b2d128" providerId="ADAL" clId="{0CA59A34-C5A3-419E-BC2F-5127F4833831}" dt="2025-03-27T16:37:12.314" v="1620" actId="26606"/>
          <ac:graphicFrameMkLst>
            <pc:docMk/>
            <pc:sldMk cId="2180250184" sldId="263"/>
            <ac:graphicFrameMk id="5" creationId="{E25AA660-0AFC-F697-75F4-113F7F3F2562}"/>
          </ac:graphicFrameMkLst>
        </pc:graphicFrameChg>
      </pc:sldChg>
      <pc:sldChg chg="addSp delSp modSp new mod">
        <pc:chgData name="Cortat Luisa" userId="6f49a574-6b6a-4ab7-bf44-c98377b2d128" providerId="ADAL" clId="{0CA59A34-C5A3-419E-BC2F-5127F4833831}" dt="2025-03-27T16:41:55.555" v="1805" actId="26606"/>
        <pc:sldMkLst>
          <pc:docMk/>
          <pc:sldMk cId="752825187" sldId="264"/>
        </pc:sldMkLst>
        <pc:spChg chg="mod">
          <ac:chgData name="Cortat Luisa" userId="6f49a574-6b6a-4ab7-bf44-c98377b2d128" providerId="ADAL" clId="{0CA59A34-C5A3-419E-BC2F-5127F4833831}" dt="2025-03-27T16:41:55.555" v="1805" actId="26606"/>
          <ac:spMkLst>
            <pc:docMk/>
            <pc:sldMk cId="752825187" sldId="264"/>
            <ac:spMk id="2" creationId="{0A0297A8-6500-FF3F-913B-A878783C5AF7}"/>
          </ac:spMkLst>
        </pc:spChg>
        <pc:spChg chg="del mod">
          <ac:chgData name="Cortat Luisa" userId="6f49a574-6b6a-4ab7-bf44-c98377b2d128" providerId="ADAL" clId="{0CA59A34-C5A3-419E-BC2F-5127F4833831}" dt="2025-03-27T16:41:55.555" v="1805" actId="26606"/>
          <ac:spMkLst>
            <pc:docMk/>
            <pc:sldMk cId="752825187" sldId="264"/>
            <ac:spMk id="3" creationId="{A6264233-D1AC-3DE5-7926-F9756177797A}"/>
          </ac:spMkLst>
        </pc:spChg>
        <pc:graphicFrameChg chg="add">
          <ac:chgData name="Cortat Luisa" userId="6f49a574-6b6a-4ab7-bf44-c98377b2d128" providerId="ADAL" clId="{0CA59A34-C5A3-419E-BC2F-5127F4833831}" dt="2025-03-27T16:41:55.555" v="1805" actId="26606"/>
          <ac:graphicFrameMkLst>
            <pc:docMk/>
            <pc:sldMk cId="752825187" sldId="264"/>
            <ac:graphicFrameMk id="5" creationId="{4146B7E8-3D46-8FE4-F7CD-0CBF84287433}"/>
          </ac:graphicFrameMkLst>
        </pc:graphicFrameChg>
      </pc:sldChg>
      <pc:sldChg chg="modSp new mod modNotesTx">
        <pc:chgData name="Cortat Luisa" userId="6f49a574-6b6a-4ab7-bf44-c98377b2d128" providerId="ADAL" clId="{0CA59A34-C5A3-419E-BC2F-5127F4833831}" dt="2025-03-27T16:46:53.773" v="2244" actId="20577"/>
        <pc:sldMkLst>
          <pc:docMk/>
          <pc:sldMk cId="3582694900" sldId="265"/>
        </pc:sldMkLst>
        <pc:spChg chg="mod">
          <ac:chgData name="Cortat Luisa" userId="6f49a574-6b6a-4ab7-bf44-c98377b2d128" providerId="ADAL" clId="{0CA59A34-C5A3-419E-BC2F-5127F4833831}" dt="2025-03-27T16:42:48.574" v="1866" actId="404"/>
          <ac:spMkLst>
            <pc:docMk/>
            <pc:sldMk cId="3582694900" sldId="265"/>
            <ac:spMk id="2" creationId="{0489CD29-A5B1-4287-543D-EE0BB4D0F105}"/>
          </ac:spMkLst>
        </pc:spChg>
        <pc:spChg chg="mod">
          <ac:chgData name="Cortat Luisa" userId="6f49a574-6b6a-4ab7-bf44-c98377b2d128" providerId="ADAL" clId="{0CA59A34-C5A3-419E-BC2F-5127F4833831}" dt="2025-03-27T16:42:54.278" v="1872" actId="207"/>
          <ac:spMkLst>
            <pc:docMk/>
            <pc:sldMk cId="3582694900" sldId="265"/>
            <ac:spMk id="3" creationId="{7FE364C5-4256-BD15-1921-16CA806AAF3A}"/>
          </ac:spMkLst>
        </pc:spChg>
      </pc:sldChg>
      <pc:sldChg chg="modSp add mod">
        <pc:chgData name="Cortat Luisa" userId="6f49a574-6b6a-4ab7-bf44-c98377b2d128" providerId="ADAL" clId="{0CA59A34-C5A3-419E-BC2F-5127F4833831}" dt="2025-03-27T16:43:16.004" v="1892" actId="20577"/>
        <pc:sldMkLst>
          <pc:docMk/>
          <pc:sldMk cId="2974792103" sldId="266"/>
        </pc:sldMkLst>
        <pc:spChg chg="mod">
          <ac:chgData name="Cortat Luisa" userId="6f49a574-6b6a-4ab7-bf44-c98377b2d128" providerId="ADAL" clId="{0CA59A34-C5A3-419E-BC2F-5127F4833831}" dt="2025-03-27T16:43:16.004" v="1892" actId="20577"/>
          <ac:spMkLst>
            <pc:docMk/>
            <pc:sldMk cId="2974792103" sldId="266"/>
            <ac:spMk id="3" creationId="{D2C6C879-F109-8478-0D3F-D16336415989}"/>
          </ac:spMkLst>
        </pc:spChg>
      </pc:sldChg>
      <pc:sldChg chg="modSp add mod">
        <pc:chgData name="Cortat Luisa" userId="6f49a574-6b6a-4ab7-bf44-c98377b2d128" providerId="ADAL" clId="{0CA59A34-C5A3-419E-BC2F-5127F4833831}" dt="2025-03-27T16:43:23.723" v="1905" actId="20577"/>
        <pc:sldMkLst>
          <pc:docMk/>
          <pc:sldMk cId="202518858" sldId="267"/>
        </pc:sldMkLst>
        <pc:spChg chg="mod">
          <ac:chgData name="Cortat Luisa" userId="6f49a574-6b6a-4ab7-bf44-c98377b2d128" providerId="ADAL" clId="{0CA59A34-C5A3-419E-BC2F-5127F4833831}" dt="2025-03-27T16:43:23.723" v="1905" actId="20577"/>
          <ac:spMkLst>
            <pc:docMk/>
            <pc:sldMk cId="202518858" sldId="267"/>
            <ac:spMk id="3" creationId="{D28FC39E-13C9-64D7-505C-1F8EB4CC8DB7}"/>
          </ac:spMkLst>
        </pc:spChg>
      </pc:sldChg>
      <pc:sldChg chg="modSp add mod">
        <pc:chgData name="Cortat Luisa" userId="6f49a574-6b6a-4ab7-bf44-c98377b2d128" providerId="ADAL" clId="{0CA59A34-C5A3-419E-BC2F-5127F4833831}" dt="2025-03-27T17:19:51.741" v="3976" actId="27636"/>
        <pc:sldMkLst>
          <pc:docMk/>
          <pc:sldMk cId="3706835636" sldId="268"/>
        </pc:sldMkLst>
        <pc:spChg chg="mod">
          <ac:chgData name="Cortat Luisa" userId="6f49a574-6b6a-4ab7-bf44-c98377b2d128" providerId="ADAL" clId="{0CA59A34-C5A3-419E-BC2F-5127F4833831}" dt="2025-03-27T17:19:51.741" v="3976" actId="27636"/>
          <ac:spMkLst>
            <pc:docMk/>
            <pc:sldMk cId="3706835636" sldId="268"/>
            <ac:spMk id="3" creationId="{F0BADBB9-5742-5177-31F5-09DA8F728E15}"/>
          </ac:spMkLst>
        </pc:spChg>
      </pc:sldChg>
      <pc:sldChg chg="modSp new mod">
        <pc:chgData name="Cortat Luisa" userId="6f49a574-6b6a-4ab7-bf44-c98377b2d128" providerId="ADAL" clId="{0CA59A34-C5A3-419E-BC2F-5127F4833831}" dt="2025-03-27T16:49:12.831" v="2344" actId="20577"/>
        <pc:sldMkLst>
          <pc:docMk/>
          <pc:sldMk cId="760237079" sldId="269"/>
        </pc:sldMkLst>
        <pc:spChg chg="mod">
          <ac:chgData name="Cortat Luisa" userId="6f49a574-6b6a-4ab7-bf44-c98377b2d128" providerId="ADAL" clId="{0CA59A34-C5A3-419E-BC2F-5127F4833831}" dt="2025-03-27T16:44:47.811" v="1931" actId="20577"/>
          <ac:spMkLst>
            <pc:docMk/>
            <pc:sldMk cId="760237079" sldId="269"/>
            <ac:spMk id="2" creationId="{F99AF72C-FFD9-CB6C-E838-7F66FE2C0CFA}"/>
          </ac:spMkLst>
        </pc:spChg>
        <pc:spChg chg="mod">
          <ac:chgData name="Cortat Luisa" userId="6f49a574-6b6a-4ab7-bf44-c98377b2d128" providerId="ADAL" clId="{0CA59A34-C5A3-419E-BC2F-5127F4833831}" dt="2025-03-27T16:49:12.831" v="2344" actId="20577"/>
          <ac:spMkLst>
            <pc:docMk/>
            <pc:sldMk cId="760237079" sldId="269"/>
            <ac:spMk id="3" creationId="{9470C3C5-FDD9-0942-0B71-B7CA695D1781}"/>
          </ac:spMkLst>
        </pc:spChg>
      </pc:sldChg>
      <pc:sldChg chg="modSp add mod">
        <pc:chgData name="Cortat Luisa" userId="6f49a574-6b6a-4ab7-bf44-c98377b2d128" providerId="ADAL" clId="{0CA59A34-C5A3-419E-BC2F-5127F4833831}" dt="2025-03-27T16:52:57.009" v="2530" actId="20577"/>
        <pc:sldMkLst>
          <pc:docMk/>
          <pc:sldMk cId="2808237663" sldId="270"/>
        </pc:sldMkLst>
        <pc:spChg chg="mod">
          <ac:chgData name="Cortat Luisa" userId="6f49a574-6b6a-4ab7-bf44-c98377b2d128" providerId="ADAL" clId="{0CA59A34-C5A3-419E-BC2F-5127F4833831}" dt="2025-03-27T16:52:57.009" v="2530" actId="20577"/>
          <ac:spMkLst>
            <pc:docMk/>
            <pc:sldMk cId="2808237663" sldId="270"/>
            <ac:spMk id="2" creationId="{43635709-321A-32A5-B190-B906E9872885}"/>
          </ac:spMkLst>
        </pc:spChg>
        <pc:spChg chg="mod">
          <ac:chgData name="Cortat Luisa" userId="6f49a574-6b6a-4ab7-bf44-c98377b2d128" providerId="ADAL" clId="{0CA59A34-C5A3-419E-BC2F-5127F4833831}" dt="2025-03-27T16:52:41.352" v="2524" actId="20577"/>
          <ac:spMkLst>
            <pc:docMk/>
            <pc:sldMk cId="2808237663" sldId="270"/>
            <ac:spMk id="3" creationId="{89A6BCD9-2ED6-7DA8-30BA-494C6BE75ED1}"/>
          </ac:spMkLst>
        </pc:spChg>
      </pc:sldChg>
      <pc:sldChg chg="addSp modSp add mod">
        <pc:chgData name="Cortat Luisa" userId="6f49a574-6b6a-4ab7-bf44-c98377b2d128" providerId="ADAL" clId="{0CA59A34-C5A3-419E-BC2F-5127F4833831}" dt="2025-03-27T16:58:32.567" v="3176" actId="1036"/>
        <pc:sldMkLst>
          <pc:docMk/>
          <pc:sldMk cId="1149321121" sldId="271"/>
        </pc:sldMkLst>
        <pc:spChg chg="mod">
          <ac:chgData name="Cortat Luisa" userId="6f49a574-6b6a-4ab7-bf44-c98377b2d128" providerId="ADAL" clId="{0CA59A34-C5A3-419E-BC2F-5127F4833831}" dt="2025-03-27T16:53:05.712" v="2533" actId="20577"/>
          <ac:spMkLst>
            <pc:docMk/>
            <pc:sldMk cId="1149321121" sldId="271"/>
            <ac:spMk id="2" creationId="{2BE2F567-AB2C-E006-E208-1329DDE6A366}"/>
          </ac:spMkLst>
        </pc:spChg>
        <pc:spChg chg="mod">
          <ac:chgData name="Cortat Luisa" userId="6f49a574-6b6a-4ab7-bf44-c98377b2d128" providerId="ADAL" clId="{0CA59A34-C5A3-419E-BC2F-5127F4833831}" dt="2025-03-27T16:58:21.634" v="3164" actId="14100"/>
          <ac:spMkLst>
            <pc:docMk/>
            <pc:sldMk cId="1149321121" sldId="271"/>
            <ac:spMk id="3" creationId="{3F48F652-9696-4FC9-3EDA-71ADB8278134}"/>
          </ac:spMkLst>
        </pc:spChg>
        <pc:spChg chg="add mod">
          <ac:chgData name="Cortat Luisa" userId="6f49a574-6b6a-4ab7-bf44-c98377b2d128" providerId="ADAL" clId="{0CA59A34-C5A3-419E-BC2F-5127F4833831}" dt="2025-03-27T16:58:32.567" v="3176" actId="1036"/>
          <ac:spMkLst>
            <pc:docMk/>
            <pc:sldMk cId="1149321121" sldId="271"/>
            <ac:spMk id="4" creationId="{ED981102-5B79-31A4-2505-E8B57C98C7EB}"/>
          </ac:spMkLst>
        </pc:spChg>
      </pc:sldChg>
      <pc:sldChg chg="addSp delSp modSp new mod modClrScheme modAnim chgLayout">
        <pc:chgData name="Cortat Luisa" userId="6f49a574-6b6a-4ab7-bf44-c98377b2d128" providerId="ADAL" clId="{0CA59A34-C5A3-419E-BC2F-5127F4833831}" dt="2025-03-27T17:02:48.746" v="3232" actId="2085"/>
        <pc:sldMkLst>
          <pc:docMk/>
          <pc:sldMk cId="640882402" sldId="272"/>
        </pc:sldMkLst>
        <pc:spChg chg="del">
          <ac:chgData name="Cortat Luisa" userId="6f49a574-6b6a-4ab7-bf44-c98377b2d128" providerId="ADAL" clId="{0CA59A34-C5A3-419E-BC2F-5127F4833831}" dt="2025-03-27T16:59:46.609" v="3178" actId="478"/>
          <ac:spMkLst>
            <pc:docMk/>
            <pc:sldMk cId="640882402" sldId="272"/>
            <ac:spMk id="2" creationId="{BCF6A9B8-100C-B8B8-E6E6-179A85F30F18}"/>
          </ac:spMkLst>
        </pc:spChg>
        <pc:spChg chg="del">
          <ac:chgData name="Cortat Luisa" userId="6f49a574-6b6a-4ab7-bf44-c98377b2d128" providerId="ADAL" clId="{0CA59A34-C5A3-419E-BC2F-5127F4833831}" dt="2025-03-27T16:59:49.177" v="3179" actId="478"/>
          <ac:spMkLst>
            <pc:docMk/>
            <pc:sldMk cId="640882402" sldId="272"/>
            <ac:spMk id="3" creationId="{56D1690A-F74D-32AF-1136-CC536A4316AC}"/>
          </ac:spMkLst>
        </pc:spChg>
        <pc:spChg chg="add del mod">
          <ac:chgData name="Cortat Luisa" userId="6f49a574-6b6a-4ab7-bf44-c98377b2d128" providerId="ADAL" clId="{0CA59A34-C5A3-419E-BC2F-5127F4833831}" dt="2025-03-27T17:00:06.508" v="3181" actId="700"/>
          <ac:spMkLst>
            <pc:docMk/>
            <pc:sldMk cId="640882402" sldId="272"/>
            <ac:spMk id="4" creationId="{4E6E2882-3381-3C48-87CA-97058D8BAA8B}"/>
          </ac:spMkLst>
        </pc:spChg>
        <pc:spChg chg="add del mod ord">
          <ac:chgData name="Cortat Luisa" userId="6f49a574-6b6a-4ab7-bf44-c98377b2d128" providerId="ADAL" clId="{0CA59A34-C5A3-419E-BC2F-5127F4833831}" dt="2025-03-27T17:00:06.508" v="3181" actId="700"/>
          <ac:spMkLst>
            <pc:docMk/>
            <pc:sldMk cId="640882402" sldId="272"/>
            <ac:spMk id="5" creationId="{15E76631-9DB0-2D50-76C7-D7E91EDB287F}"/>
          </ac:spMkLst>
        </pc:spChg>
        <pc:spChg chg="add mod ord">
          <ac:chgData name="Cortat Luisa" userId="6f49a574-6b6a-4ab7-bf44-c98377b2d128" providerId="ADAL" clId="{0CA59A34-C5A3-419E-BC2F-5127F4833831}" dt="2025-03-27T17:00:06.508" v="3181" actId="700"/>
          <ac:spMkLst>
            <pc:docMk/>
            <pc:sldMk cId="640882402" sldId="272"/>
            <ac:spMk id="6" creationId="{6CFF5671-854E-348D-9979-3538461B860A}"/>
          </ac:spMkLst>
        </pc:spChg>
        <pc:picChg chg="add mod modCrop">
          <ac:chgData name="Cortat Luisa" userId="6f49a574-6b6a-4ab7-bf44-c98377b2d128" providerId="ADAL" clId="{0CA59A34-C5A3-419E-BC2F-5127F4833831}" dt="2025-03-27T17:02:48.746" v="3232" actId="2085"/>
          <ac:picMkLst>
            <pc:docMk/>
            <pc:sldMk cId="640882402" sldId="272"/>
            <ac:picMk id="7" creationId="{E6E792D5-DFD8-203A-765E-055E27A35A6A}"/>
          </ac:picMkLst>
        </pc:picChg>
        <pc:picChg chg="add mod modCrop">
          <ac:chgData name="Cortat Luisa" userId="6f49a574-6b6a-4ab7-bf44-c98377b2d128" providerId="ADAL" clId="{0CA59A34-C5A3-419E-BC2F-5127F4833831}" dt="2025-03-27T17:02:05.284" v="3224" actId="14100"/>
          <ac:picMkLst>
            <pc:docMk/>
            <pc:sldMk cId="640882402" sldId="272"/>
            <ac:picMk id="8" creationId="{4ADC20AD-FE51-D509-095F-4E73DE397F19}"/>
          </ac:picMkLst>
        </pc:picChg>
      </pc:sldChg>
      <pc:sldChg chg="add del">
        <pc:chgData name="Cortat Luisa" userId="6f49a574-6b6a-4ab7-bf44-c98377b2d128" providerId="ADAL" clId="{0CA59A34-C5A3-419E-BC2F-5127F4833831}" dt="2025-03-27T16:56:40.708" v="3062"/>
        <pc:sldMkLst>
          <pc:docMk/>
          <pc:sldMk cId="1238432542" sldId="272"/>
        </pc:sldMkLst>
      </pc:sldChg>
      <pc:sldChg chg="modSp new mod">
        <pc:chgData name="Cortat Luisa" userId="6f49a574-6b6a-4ab7-bf44-c98377b2d128" providerId="ADAL" clId="{0CA59A34-C5A3-419E-BC2F-5127F4833831}" dt="2025-03-27T17:14:24.363" v="3617" actId="14100"/>
        <pc:sldMkLst>
          <pc:docMk/>
          <pc:sldMk cId="1821910009" sldId="273"/>
        </pc:sldMkLst>
        <pc:spChg chg="mod">
          <ac:chgData name="Cortat Luisa" userId="6f49a574-6b6a-4ab7-bf44-c98377b2d128" providerId="ADAL" clId="{0CA59A34-C5A3-419E-BC2F-5127F4833831}" dt="2025-03-27T17:04:27.834" v="3282" actId="20577"/>
          <ac:spMkLst>
            <pc:docMk/>
            <pc:sldMk cId="1821910009" sldId="273"/>
            <ac:spMk id="2" creationId="{651794C9-501E-8CC8-2EA7-C7D92B1E29D7}"/>
          </ac:spMkLst>
        </pc:spChg>
        <pc:spChg chg="mod">
          <ac:chgData name="Cortat Luisa" userId="6f49a574-6b6a-4ab7-bf44-c98377b2d128" providerId="ADAL" clId="{0CA59A34-C5A3-419E-BC2F-5127F4833831}" dt="2025-03-27T17:14:24.363" v="3617" actId="14100"/>
          <ac:spMkLst>
            <pc:docMk/>
            <pc:sldMk cId="1821910009" sldId="273"/>
            <ac:spMk id="3" creationId="{8769A83A-5CAD-8E5A-64BE-6D77616B4D9A}"/>
          </ac:spMkLst>
        </pc:spChg>
      </pc:sldChg>
      <pc:sldChg chg="modSp add mod">
        <pc:chgData name="Cortat Luisa" userId="6f49a574-6b6a-4ab7-bf44-c98377b2d128" providerId="ADAL" clId="{0CA59A34-C5A3-419E-BC2F-5127F4833831}" dt="2025-03-27T17:36:31.475" v="4676" actId="1076"/>
        <pc:sldMkLst>
          <pc:docMk/>
          <pc:sldMk cId="2125242297" sldId="274"/>
        </pc:sldMkLst>
        <pc:spChg chg="mod">
          <ac:chgData name="Cortat Luisa" userId="6f49a574-6b6a-4ab7-bf44-c98377b2d128" providerId="ADAL" clId="{0CA59A34-C5A3-419E-BC2F-5127F4833831}" dt="2025-03-27T17:36:22.082" v="4675" actId="6549"/>
          <ac:spMkLst>
            <pc:docMk/>
            <pc:sldMk cId="2125242297" sldId="274"/>
            <ac:spMk id="2" creationId="{5C3121D4-7778-7DFB-AE87-E1918201883F}"/>
          </ac:spMkLst>
        </pc:spChg>
        <pc:spChg chg="mod">
          <ac:chgData name="Cortat Luisa" userId="6f49a574-6b6a-4ab7-bf44-c98377b2d128" providerId="ADAL" clId="{0CA59A34-C5A3-419E-BC2F-5127F4833831}" dt="2025-03-27T17:36:31.475" v="4676" actId="1076"/>
          <ac:spMkLst>
            <pc:docMk/>
            <pc:sldMk cId="2125242297" sldId="274"/>
            <ac:spMk id="3" creationId="{B5DAAE69-725D-BD42-0DE2-7E5B77F102C8}"/>
          </ac:spMkLst>
        </pc:spChg>
      </pc:sldChg>
      <pc:sldChg chg="modSp new mod">
        <pc:chgData name="Cortat Luisa" userId="6f49a574-6b6a-4ab7-bf44-c98377b2d128" providerId="ADAL" clId="{0CA59A34-C5A3-419E-BC2F-5127F4833831}" dt="2025-03-27T17:23:13.179" v="4343" actId="14100"/>
        <pc:sldMkLst>
          <pc:docMk/>
          <pc:sldMk cId="1608832721" sldId="275"/>
        </pc:sldMkLst>
        <pc:spChg chg="mod">
          <ac:chgData name="Cortat Luisa" userId="6f49a574-6b6a-4ab7-bf44-c98377b2d128" providerId="ADAL" clId="{0CA59A34-C5A3-419E-BC2F-5127F4833831}" dt="2025-03-27T17:19:46.753" v="3974" actId="20577"/>
          <ac:spMkLst>
            <pc:docMk/>
            <pc:sldMk cId="1608832721" sldId="275"/>
            <ac:spMk id="2" creationId="{FFA79225-56AC-C2EF-8D0A-89078862F749}"/>
          </ac:spMkLst>
        </pc:spChg>
        <pc:spChg chg="mod">
          <ac:chgData name="Cortat Luisa" userId="6f49a574-6b6a-4ab7-bf44-c98377b2d128" providerId="ADAL" clId="{0CA59A34-C5A3-419E-BC2F-5127F4833831}" dt="2025-03-27T17:23:13.179" v="4343" actId="14100"/>
          <ac:spMkLst>
            <pc:docMk/>
            <pc:sldMk cId="1608832721" sldId="275"/>
            <ac:spMk id="3" creationId="{2301EB05-EB58-6B40-3D23-2A83B87FCC10}"/>
          </ac:spMkLst>
        </pc:spChg>
      </pc:sldChg>
      <pc:sldChg chg="modSp new del mod">
        <pc:chgData name="Cortat Luisa" userId="6f49a574-6b6a-4ab7-bf44-c98377b2d128" providerId="ADAL" clId="{0CA59A34-C5A3-419E-BC2F-5127F4833831}" dt="2025-03-27T17:35:26.752" v="4586" actId="47"/>
        <pc:sldMkLst>
          <pc:docMk/>
          <pc:sldMk cId="1408086677" sldId="276"/>
        </pc:sldMkLst>
        <pc:spChg chg="mod">
          <ac:chgData name="Cortat Luisa" userId="6f49a574-6b6a-4ab7-bf44-c98377b2d128" providerId="ADAL" clId="{0CA59A34-C5A3-419E-BC2F-5127F4833831}" dt="2025-03-27T17:35:06.098" v="4578" actId="20577"/>
          <ac:spMkLst>
            <pc:docMk/>
            <pc:sldMk cId="1408086677" sldId="276"/>
            <ac:spMk id="2" creationId="{DAAA6947-9893-B18D-0E04-6BE9713B2ED7}"/>
          </ac:spMkLst>
        </pc:spChg>
        <pc:spChg chg="mod">
          <ac:chgData name="Cortat Luisa" userId="6f49a574-6b6a-4ab7-bf44-c98377b2d128" providerId="ADAL" clId="{0CA59A34-C5A3-419E-BC2F-5127F4833831}" dt="2025-03-27T17:28:47.218" v="4435" actId="20577"/>
          <ac:spMkLst>
            <pc:docMk/>
            <pc:sldMk cId="1408086677" sldId="276"/>
            <ac:spMk id="3" creationId="{925D3237-6A83-B92B-5EA6-AACF3AF3FC84}"/>
          </ac:spMkLst>
        </pc:spChg>
      </pc:sldChg>
      <pc:sldChg chg="addSp delSp modSp new mod setBg modClrScheme chgLayout">
        <pc:chgData name="Cortat Luisa" userId="6f49a574-6b6a-4ab7-bf44-c98377b2d128" providerId="ADAL" clId="{0CA59A34-C5A3-419E-BC2F-5127F4833831}" dt="2025-03-27T17:40:32.164" v="4827" actId="108"/>
        <pc:sldMkLst>
          <pc:docMk/>
          <pc:sldMk cId="1418858741" sldId="277"/>
        </pc:sldMkLst>
        <pc:spChg chg="mod ord">
          <ac:chgData name="Cortat Luisa" userId="6f49a574-6b6a-4ab7-bf44-c98377b2d128" providerId="ADAL" clId="{0CA59A34-C5A3-419E-BC2F-5127F4833831}" dt="2025-03-27T17:40:32.164" v="4827" actId="108"/>
          <ac:spMkLst>
            <pc:docMk/>
            <pc:sldMk cId="1418858741" sldId="277"/>
            <ac:spMk id="2" creationId="{E3552F67-FC73-831C-B660-8C0E723CAF79}"/>
          </ac:spMkLst>
        </pc:spChg>
        <pc:spChg chg="del">
          <ac:chgData name="Cortat Luisa" userId="6f49a574-6b6a-4ab7-bf44-c98377b2d128" providerId="ADAL" clId="{0CA59A34-C5A3-419E-BC2F-5127F4833831}" dt="2025-03-27T17:30:28.815" v="4468" actId="931"/>
          <ac:spMkLst>
            <pc:docMk/>
            <pc:sldMk cId="1418858741" sldId="277"/>
            <ac:spMk id="3" creationId="{D063AF2C-877C-0DF7-F670-567345B66121}"/>
          </ac:spMkLst>
        </pc:spChg>
        <pc:spChg chg="add del mod">
          <ac:chgData name="Cortat Luisa" userId="6f49a574-6b6a-4ab7-bf44-c98377b2d128" providerId="ADAL" clId="{0CA59A34-C5A3-419E-BC2F-5127F4833831}" dt="2025-03-27T17:32:13.506" v="4535" actId="478"/>
          <ac:spMkLst>
            <pc:docMk/>
            <pc:sldMk cId="1418858741" sldId="277"/>
            <ac:spMk id="6" creationId="{5E45A99A-4AEA-F124-7F06-99F397FD0567}"/>
          </ac:spMkLst>
        </pc:spChg>
        <pc:spChg chg="add del mod">
          <ac:chgData name="Cortat Luisa" userId="6f49a574-6b6a-4ab7-bf44-c98377b2d128" providerId="ADAL" clId="{0CA59A34-C5A3-419E-BC2F-5127F4833831}" dt="2025-03-27T17:34:04.282" v="4547" actId="478"/>
          <ac:spMkLst>
            <pc:docMk/>
            <pc:sldMk cId="1418858741" sldId="277"/>
            <ac:spMk id="8" creationId="{3BA99882-55C1-8F6A-88A3-BC620B37256C}"/>
          </ac:spMkLst>
        </pc:spChg>
        <pc:picChg chg="add del mod ord">
          <ac:chgData name="Cortat Luisa" userId="6f49a574-6b6a-4ab7-bf44-c98377b2d128" providerId="ADAL" clId="{0CA59A34-C5A3-419E-BC2F-5127F4833831}" dt="2025-03-27T17:33:51.588" v="4546" actId="478"/>
          <ac:picMkLst>
            <pc:docMk/>
            <pc:sldMk cId="1418858741" sldId="277"/>
            <ac:picMk id="5" creationId="{0DBE34CD-04B3-542A-3CA1-198F51450CDC}"/>
          </ac:picMkLst>
        </pc:picChg>
      </pc:sldChg>
      <pc:sldChg chg="modSp new mod">
        <pc:chgData name="Cortat Luisa" userId="6f49a574-6b6a-4ab7-bf44-c98377b2d128" providerId="ADAL" clId="{0CA59A34-C5A3-419E-BC2F-5127F4833831}" dt="2025-03-27T17:39:18.739" v="4822" actId="14100"/>
        <pc:sldMkLst>
          <pc:docMk/>
          <pc:sldMk cId="799259662" sldId="278"/>
        </pc:sldMkLst>
        <pc:spChg chg="mod">
          <ac:chgData name="Cortat Luisa" userId="6f49a574-6b6a-4ab7-bf44-c98377b2d128" providerId="ADAL" clId="{0CA59A34-C5A3-419E-BC2F-5127F4833831}" dt="2025-03-27T17:37:24.401" v="4697" actId="20577"/>
          <ac:spMkLst>
            <pc:docMk/>
            <pc:sldMk cId="799259662" sldId="278"/>
            <ac:spMk id="2" creationId="{13CC877E-AA27-60EF-AC0F-383D59408DC8}"/>
          </ac:spMkLst>
        </pc:spChg>
        <pc:spChg chg="mod">
          <ac:chgData name="Cortat Luisa" userId="6f49a574-6b6a-4ab7-bf44-c98377b2d128" providerId="ADAL" clId="{0CA59A34-C5A3-419E-BC2F-5127F4833831}" dt="2025-03-27T17:39:18.739" v="4822" actId="14100"/>
          <ac:spMkLst>
            <pc:docMk/>
            <pc:sldMk cId="799259662" sldId="278"/>
            <ac:spMk id="3" creationId="{C06AD5DC-D849-66E0-FBCE-90AF181F2426}"/>
          </ac:spMkLst>
        </pc:spChg>
      </pc:sldChg>
    </pc:docChg>
  </pc:docChgLst>
  <pc:docChgLst>
    <pc:chgData name="Cortat Luisa" userId="6f49a574-6b6a-4ab7-bf44-c98377b2d128" providerId="ADAL" clId="{67E013EE-B6C7-4AD2-97B2-39295974347E}"/>
    <pc:docChg chg="modSld">
      <pc:chgData name="Cortat Luisa" userId="6f49a574-6b6a-4ab7-bf44-c98377b2d128" providerId="ADAL" clId="{67E013EE-B6C7-4AD2-97B2-39295974347E}" dt="2025-03-27T17:45:35.345" v="3" actId="6549"/>
      <pc:docMkLst>
        <pc:docMk/>
      </pc:docMkLst>
      <pc:sldChg chg="modNotesTx">
        <pc:chgData name="Cortat Luisa" userId="6f49a574-6b6a-4ab7-bf44-c98377b2d128" providerId="ADAL" clId="{67E013EE-B6C7-4AD2-97B2-39295974347E}" dt="2025-03-27T17:45:24.193" v="1" actId="6549"/>
        <pc:sldMkLst>
          <pc:docMk/>
          <pc:sldMk cId="4006685701" sldId="259"/>
        </pc:sldMkLst>
      </pc:sldChg>
      <pc:sldChg chg="modNotesTx">
        <pc:chgData name="Cortat Luisa" userId="6f49a574-6b6a-4ab7-bf44-c98377b2d128" providerId="ADAL" clId="{67E013EE-B6C7-4AD2-97B2-39295974347E}" dt="2025-03-27T17:45:29.501" v="2" actId="6549"/>
        <pc:sldMkLst>
          <pc:docMk/>
          <pc:sldMk cId="2982837813" sldId="262"/>
        </pc:sldMkLst>
      </pc:sldChg>
      <pc:sldChg chg="modNotesTx">
        <pc:chgData name="Cortat Luisa" userId="6f49a574-6b6a-4ab7-bf44-c98377b2d128" providerId="ADAL" clId="{67E013EE-B6C7-4AD2-97B2-39295974347E}" dt="2025-03-27T17:45:35.345" v="3" actId="6549"/>
        <pc:sldMkLst>
          <pc:docMk/>
          <pc:sldMk cId="3582694900" sldId="265"/>
        </pc:sldMkLst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10" Type="http://schemas.openxmlformats.org/officeDocument/2006/relationships/image" Target="../media/image18.svg"/><Relationship Id="rId4" Type="http://schemas.openxmlformats.org/officeDocument/2006/relationships/image" Target="../media/image12.svg"/><Relationship Id="rId9" Type="http://schemas.openxmlformats.org/officeDocument/2006/relationships/image" Target="../media/image17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svg"/><Relationship Id="rId1" Type="http://schemas.openxmlformats.org/officeDocument/2006/relationships/image" Target="../media/image21.png"/><Relationship Id="rId4" Type="http://schemas.openxmlformats.org/officeDocument/2006/relationships/image" Target="../media/image24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10" Type="http://schemas.openxmlformats.org/officeDocument/2006/relationships/image" Target="../media/image18.svg"/><Relationship Id="rId4" Type="http://schemas.openxmlformats.org/officeDocument/2006/relationships/image" Target="../media/image12.svg"/><Relationship Id="rId9" Type="http://schemas.openxmlformats.org/officeDocument/2006/relationships/image" Target="../media/image17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svg"/><Relationship Id="rId1" Type="http://schemas.openxmlformats.org/officeDocument/2006/relationships/image" Target="../media/image21.png"/><Relationship Id="rId4" Type="http://schemas.openxmlformats.org/officeDocument/2006/relationships/image" Target="../media/image24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97F25C3-9FA0-40EB-A8C9-B54ACC445822}" type="doc">
      <dgm:prSet loTypeId="urn:microsoft.com/office/officeart/2018/5/layout/IconCircleLabel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3B75253E-C7CC-48AE-9CA8-2A026A96215A}">
      <dgm:prSet/>
      <dgm:spPr/>
      <dgm:t>
        <a:bodyPr/>
        <a:lstStyle/>
        <a:p>
          <a:pPr>
            <a:defRPr cap="all"/>
          </a:pPr>
          <a:r>
            <a:rPr lang="en-US" b="1" dirty="0"/>
            <a:t>Article 3 TEU </a:t>
          </a:r>
          <a:r>
            <a:rPr lang="en-US" dirty="0"/>
            <a:t>Objectives </a:t>
          </a:r>
        </a:p>
      </dgm:t>
    </dgm:pt>
    <dgm:pt modelId="{7A56ABCC-D5B5-4860-9BAA-B6A983FF839E}" type="parTrans" cxnId="{55D95D83-C836-4462-9486-5EF7C7525C82}">
      <dgm:prSet/>
      <dgm:spPr/>
      <dgm:t>
        <a:bodyPr/>
        <a:lstStyle/>
        <a:p>
          <a:endParaRPr lang="en-US"/>
        </a:p>
      </dgm:t>
    </dgm:pt>
    <dgm:pt modelId="{30854728-03C5-45D6-BDEA-A6BAE9C4D4BA}" type="sibTrans" cxnId="{55D95D83-C836-4462-9486-5EF7C7525C82}">
      <dgm:prSet/>
      <dgm:spPr/>
      <dgm:t>
        <a:bodyPr/>
        <a:lstStyle/>
        <a:p>
          <a:endParaRPr lang="en-US"/>
        </a:p>
      </dgm:t>
    </dgm:pt>
    <dgm:pt modelId="{40A01700-8EFC-4853-BD0C-CEB21E73B95D}">
      <dgm:prSet/>
      <dgm:spPr/>
      <dgm:t>
        <a:bodyPr/>
        <a:lstStyle/>
        <a:p>
          <a:pPr>
            <a:defRPr cap="all"/>
          </a:pPr>
          <a:r>
            <a:rPr lang="en-US" b="1" dirty="0"/>
            <a:t>Article 4(2)(e) TFEU</a:t>
          </a:r>
        </a:p>
        <a:p>
          <a:pPr>
            <a:defRPr cap="all"/>
          </a:pPr>
          <a:r>
            <a:rPr lang="en-US" dirty="0"/>
            <a:t>Shared competence</a:t>
          </a:r>
        </a:p>
      </dgm:t>
    </dgm:pt>
    <dgm:pt modelId="{3D3C8583-F231-48FC-9756-D9082B2532AD}" type="parTrans" cxnId="{31E0EC6D-A6BA-4D2E-AFAF-A3290012C7FC}">
      <dgm:prSet/>
      <dgm:spPr/>
      <dgm:t>
        <a:bodyPr/>
        <a:lstStyle/>
        <a:p>
          <a:endParaRPr lang="en-US"/>
        </a:p>
      </dgm:t>
    </dgm:pt>
    <dgm:pt modelId="{99BF9BEF-04D7-4289-AABD-519B2A9F2222}" type="sibTrans" cxnId="{31E0EC6D-A6BA-4D2E-AFAF-A3290012C7FC}">
      <dgm:prSet/>
      <dgm:spPr/>
      <dgm:t>
        <a:bodyPr/>
        <a:lstStyle/>
        <a:p>
          <a:endParaRPr lang="en-US"/>
        </a:p>
      </dgm:t>
    </dgm:pt>
    <dgm:pt modelId="{F7215EDA-77CD-458F-9D27-8409B9757B03}">
      <dgm:prSet/>
      <dgm:spPr/>
      <dgm:t>
        <a:bodyPr/>
        <a:lstStyle/>
        <a:p>
          <a:pPr>
            <a:defRPr cap="all"/>
          </a:pPr>
          <a:r>
            <a:rPr lang="en-US" b="1" dirty="0"/>
            <a:t>Article 13 TFEU </a:t>
          </a:r>
          <a:r>
            <a:rPr lang="en-US" dirty="0"/>
            <a:t>Animal welfare</a:t>
          </a:r>
        </a:p>
      </dgm:t>
    </dgm:pt>
    <dgm:pt modelId="{4811E2DC-CA02-4353-A215-A84374A71359}" type="parTrans" cxnId="{84C6F448-D737-48DE-A599-E61EA3589696}">
      <dgm:prSet/>
      <dgm:spPr/>
      <dgm:t>
        <a:bodyPr/>
        <a:lstStyle/>
        <a:p>
          <a:endParaRPr lang="en-US"/>
        </a:p>
      </dgm:t>
    </dgm:pt>
    <dgm:pt modelId="{6FFBA419-D7A6-4E13-97AA-BDB9A46F844D}" type="sibTrans" cxnId="{84C6F448-D737-48DE-A599-E61EA3589696}">
      <dgm:prSet/>
      <dgm:spPr/>
      <dgm:t>
        <a:bodyPr/>
        <a:lstStyle/>
        <a:p>
          <a:endParaRPr lang="en-US"/>
        </a:p>
      </dgm:t>
    </dgm:pt>
    <dgm:pt modelId="{1A0D04DF-74E2-43B8-941D-443274F61019}">
      <dgm:prSet/>
      <dgm:spPr/>
      <dgm:t>
        <a:bodyPr/>
        <a:lstStyle/>
        <a:p>
          <a:pPr>
            <a:defRPr cap="all"/>
          </a:pPr>
          <a:r>
            <a:rPr lang="en-US" b="1" dirty="0"/>
            <a:t>Article 191 TFEU </a:t>
          </a:r>
          <a:r>
            <a:rPr lang="en-US" dirty="0"/>
            <a:t>Environment</a:t>
          </a:r>
        </a:p>
      </dgm:t>
    </dgm:pt>
    <dgm:pt modelId="{C37011B0-D1DA-4153-AFC2-A1A76B44C9B2}" type="parTrans" cxnId="{1CEED19A-F917-4240-ABD7-C0E8244ECA5E}">
      <dgm:prSet/>
      <dgm:spPr/>
      <dgm:t>
        <a:bodyPr/>
        <a:lstStyle/>
        <a:p>
          <a:endParaRPr lang="en-US"/>
        </a:p>
      </dgm:t>
    </dgm:pt>
    <dgm:pt modelId="{C5706C1D-6D33-4575-B389-6019A9A0D925}" type="sibTrans" cxnId="{1CEED19A-F917-4240-ABD7-C0E8244ECA5E}">
      <dgm:prSet/>
      <dgm:spPr/>
      <dgm:t>
        <a:bodyPr/>
        <a:lstStyle/>
        <a:p>
          <a:endParaRPr lang="en-US"/>
        </a:p>
      </dgm:t>
    </dgm:pt>
    <dgm:pt modelId="{7C8D9922-BB96-4479-BA23-261CA5CB51AE}">
      <dgm:prSet/>
      <dgm:spPr/>
      <dgm:t>
        <a:bodyPr/>
        <a:lstStyle/>
        <a:p>
          <a:pPr>
            <a:defRPr cap="all"/>
          </a:pPr>
          <a:r>
            <a:rPr lang="en-US" b="1" dirty="0"/>
            <a:t>Article 194 TFEU </a:t>
          </a:r>
          <a:r>
            <a:rPr lang="en-US" dirty="0"/>
            <a:t>Energy </a:t>
          </a:r>
        </a:p>
      </dgm:t>
    </dgm:pt>
    <dgm:pt modelId="{6857C18D-31DB-4B3B-82B5-316519702616}" type="parTrans" cxnId="{A1BCB8AA-7D58-4109-BFCC-30BBA6DE98B5}">
      <dgm:prSet/>
      <dgm:spPr/>
      <dgm:t>
        <a:bodyPr/>
        <a:lstStyle/>
        <a:p>
          <a:endParaRPr lang="en-US"/>
        </a:p>
      </dgm:t>
    </dgm:pt>
    <dgm:pt modelId="{60951496-D22B-4E20-8136-CE18E4A5987F}" type="sibTrans" cxnId="{A1BCB8AA-7D58-4109-BFCC-30BBA6DE98B5}">
      <dgm:prSet/>
      <dgm:spPr/>
      <dgm:t>
        <a:bodyPr/>
        <a:lstStyle/>
        <a:p>
          <a:endParaRPr lang="en-US"/>
        </a:p>
      </dgm:t>
    </dgm:pt>
    <dgm:pt modelId="{F44F6721-ABBC-47AC-94F1-E2B4FA6CD60C}" type="pres">
      <dgm:prSet presAssocID="{E97F25C3-9FA0-40EB-A8C9-B54ACC445822}" presName="root" presStyleCnt="0">
        <dgm:presLayoutVars>
          <dgm:dir/>
          <dgm:resizeHandles val="exact"/>
        </dgm:presLayoutVars>
      </dgm:prSet>
      <dgm:spPr/>
    </dgm:pt>
    <dgm:pt modelId="{445B97C3-010B-4004-8266-6B4973A88860}" type="pres">
      <dgm:prSet presAssocID="{3B75253E-C7CC-48AE-9CA8-2A026A96215A}" presName="compNode" presStyleCnt="0"/>
      <dgm:spPr/>
    </dgm:pt>
    <dgm:pt modelId="{A8BA9B2D-5895-40AA-A2C3-44B291379EEE}" type="pres">
      <dgm:prSet presAssocID="{3B75253E-C7CC-48AE-9CA8-2A026A96215A}" presName="iconBgRect" presStyleLbl="bgShp" presStyleIdx="0" presStyleCnt="5"/>
      <dgm:spPr/>
    </dgm:pt>
    <dgm:pt modelId="{B3C4FB3C-7B5E-4B8A-836E-B5E840A47C42}" type="pres">
      <dgm:prSet presAssocID="{3B75253E-C7CC-48AE-9CA8-2A026A96215A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73380C56-3703-4E28-BE2A-CF9E605D9788}" type="pres">
      <dgm:prSet presAssocID="{3B75253E-C7CC-48AE-9CA8-2A026A96215A}" presName="spaceRect" presStyleCnt="0"/>
      <dgm:spPr/>
    </dgm:pt>
    <dgm:pt modelId="{792E8972-A29D-433E-9744-9A2BFF82EB7B}" type="pres">
      <dgm:prSet presAssocID="{3B75253E-C7CC-48AE-9CA8-2A026A96215A}" presName="textRect" presStyleLbl="revTx" presStyleIdx="0" presStyleCnt="5">
        <dgm:presLayoutVars>
          <dgm:chMax val="1"/>
          <dgm:chPref val="1"/>
        </dgm:presLayoutVars>
      </dgm:prSet>
      <dgm:spPr/>
    </dgm:pt>
    <dgm:pt modelId="{E301D75F-81B3-404A-AB8F-B5482C6970C8}" type="pres">
      <dgm:prSet presAssocID="{30854728-03C5-45D6-BDEA-A6BAE9C4D4BA}" presName="sibTrans" presStyleCnt="0"/>
      <dgm:spPr/>
    </dgm:pt>
    <dgm:pt modelId="{D26B3802-6822-4FFD-AA51-620318723761}" type="pres">
      <dgm:prSet presAssocID="{40A01700-8EFC-4853-BD0C-CEB21E73B95D}" presName="compNode" presStyleCnt="0"/>
      <dgm:spPr/>
    </dgm:pt>
    <dgm:pt modelId="{4A510A18-2B4D-425D-A96D-15C910157349}" type="pres">
      <dgm:prSet presAssocID="{40A01700-8EFC-4853-BD0C-CEB21E73B95D}" presName="iconBgRect" presStyleLbl="bgShp" presStyleIdx="1" presStyleCnt="5"/>
      <dgm:spPr/>
    </dgm:pt>
    <dgm:pt modelId="{E4DADAD7-FCB5-493C-B6E2-B8EB2C1DAA8E}" type="pres">
      <dgm:prSet presAssocID="{40A01700-8EFC-4853-BD0C-CEB21E73B95D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ubbles"/>
        </a:ext>
      </dgm:extLst>
    </dgm:pt>
    <dgm:pt modelId="{CA942A77-5A21-4475-81BF-883A0C3C5199}" type="pres">
      <dgm:prSet presAssocID="{40A01700-8EFC-4853-BD0C-CEB21E73B95D}" presName="spaceRect" presStyleCnt="0"/>
      <dgm:spPr/>
    </dgm:pt>
    <dgm:pt modelId="{531DF68D-9752-4C8A-A087-094FCC1F76D9}" type="pres">
      <dgm:prSet presAssocID="{40A01700-8EFC-4853-BD0C-CEB21E73B95D}" presName="textRect" presStyleLbl="revTx" presStyleIdx="1" presStyleCnt="5" custScaleX="124837">
        <dgm:presLayoutVars>
          <dgm:chMax val="1"/>
          <dgm:chPref val="1"/>
        </dgm:presLayoutVars>
      </dgm:prSet>
      <dgm:spPr/>
    </dgm:pt>
    <dgm:pt modelId="{DB584ECE-7AAE-466E-B34D-20C312D80910}" type="pres">
      <dgm:prSet presAssocID="{99BF9BEF-04D7-4289-AABD-519B2A9F2222}" presName="sibTrans" presStyleCnt="0"/>
      <dgm:spPr/>
    </dgm:pt>
    <dgm:pt modelId="{C3018DCB-C9DC-4FD9-B14B-987F96D41E85}" type="pres">
      <dgm:prSet presAssocID="{F7215EDA-77CD-458F-9D27-8409B9757B03}" presName="compNode" presStyleCnt="0"/>
      <dgm:spPr/>
    </dgm:pt>
    <dgm:pt modelId="{1B03861B-BF71-4F90-951F-D66D7EDB9083}" type="pres">
      <dgm:prSet presAssocID="{F7215EDA-77CD-458F-9D27-8409B9757B03}" presName="iconBgRect" presStyleLbl="bgShp" presStyleIdx="2" presStyleCnt="5"/>
      <dgm:spPr/>
    </dgm:pt>
    <dgm:pt modelId="{0AE82056-EF0B-43D5-9E4E-8B5AD4FA4167}" type="pres">
      <dgm:prSet presAssocID="{F7215EDA-77CD-458F-9D27-8409B9757B03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ow with solid fill"/>
        </a:ext>
      </dgm:extLst>
    </dgm:pt>
    <dgm:pt modelId="{763CF575-9D96-4266-BF04-C6D9AA8DA680}" type="pres">
      <dgm:prSet presAssocID="{F7215EDA-77CD-458F-9D27-8409B9757B03}" presName="spaceRect" presStyleCnt="0"/>
      <dgm:spPr/>
    </dgm:pt>
    <dgm:pt modelId="{2ED5F74B-8E76-4199-83CE-D5AC2D69145B}" type="pres">
      <dgm:prSet presAssocID="{F7215EDA-77CD-458F-9D27-8409B9757B03}" presName="textRect" presStyleLbl="revTx" presStyleIdx="2" presStyleCnt="5">
        <dgm:presLayoutVars>
          <dgm:chMax val="1"/>
          <dgm:chPref val="1"/>
        </dgm:presLayoutVars>
      </dgm:prSet>
      <dgm:spPr/>
    </dgm:pt>
    <dgm:pt modelId="{9D24534B-4E61-4161-A06C-192771519AA0}" type="pres">
      <dgm:prSet presAssocID="{6FFBA419-D7A6-4E13-97AA-BDB9A46F844D}" presName="sibTrans" presStyleCnt="0"/>
      <dgm:spPr/>
    </dgm:pt>
    <dgm:pt modelId="{3A8A8CC1-9242-439F-BD69-F6C292AE5C92}" type="pres">
      <dgm:prSet presAssocID="{1A0D04DF-74E2-43B8-941D-443274F61019}" presName="compNode" presStyleCnt="0"/>
      <dgm:spPr/>
    </dgm:pt>
    <dgm:pt modelId="{3F9AB436-20A5-43F8-AEE3-8D837540DBB3}" type="pres">
      <dgm:prSet presAssocID="{1A0D04DF-74E2-43B8-941D-443274F61019}" presName="iconBgRect" presStyleLbl="bgShp" presStyleIdx="3" presStyleCnt="5"/>
      <dgm:spPr/>
    </dgm:pt>
    <dgm:pt modelId="{225C865D-E416-4F4E-9B6D-7155DB6EF774}" type="pres">
      <dgm:prSet presAssocID="{1A0D04DF-74E2-43B8-941D-443274F61019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ir tree"/>
        </a:ext>
      </dgm:extLst>
    </dgm:pt>
    <dgm:pt modelId="{E34E72FC-C46F-44BE-8C05-C1C79AED7DA7}" type="pres">
      <dgm:prSet presAssocID="{1A0D04DF-74E2-43B8-941D-443274F61019}" presName="spaceRect" presStyleCnt="0"/>
      <dgm:spPr/>
    </dgm:pt>
    <dgm:pt modelId="{C12E7076-E228-44D9-97C8-566079026CD3}" type="pres">
      <dgm:prSet presAssocID="{1A0D04DF-74E2-43B8-941D-443274F61019}" presName="textRect" presStyleLbl="revTx" presStyleIdx="3" presStyleCnt="5">
        <dgm:presLayoutVars>
          <dgm:chMax val="1"/>
          <dgm:chPref val="1"/>
        </dgm:presLayoutVars>
      </dgm:prSet>
      <dgm:spPr/>
    </dgm:pt>
    <dgm:pt modelId="{2A5E24F0-4320-43D6-B3C9-CDDD9FF09205}" type="pres">
      <dgm:prSet presAssocID="{C5706C1D-6D33-4575-B389-6019A9A0D925}" presName="sibTrans" presStyleCnt="0"/>
      <dgm:spPr/>
    </dgm:pt>
    <dgm:pt modelId="{91136B99-A6B2-4453-A0F2-1C8C99368EA4}" type="pres">
      <dgm:prSet presAssocID="{7C8D9922-BB96-4479-BA23-261CA5CB51AE}" presName="compNode" presStyleCnt="0"/>
      <dgm:spPr/>
    </dgm:pt>
    <dgm:pt modelId="{B643C05C-19CC-4E8A-B472-B59F032CB871}" type="pres">
      <dgm:prSet presAssocID="{7C8D9922-BB96-4479-BA23-261CA5CB51AE}" presName="iconBgRect" presStyleLbl="bgShp" presStyleIdx="4" presStyleCnt="5"/>
      <dgm:spPr/>
    </dgm:pt>
    <dgm:pt modelId="{7097CACA-923B-4FCE-B386-E61864DB3520}" type="pres">
      <dgm:prSet presAssocID="{7C8D9922-BB96-4479-BA23-261CA5CB51AE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un"/>
        </a:ext>
      </dgm:extLst>
    </dgm:pt>
    <dgm:pt modelId="{6E3A1CD7-F53D-4258-A2FF-32DA67923B1B}" type="pres">
      <dgm:prSet presAssocID="{7C8D9922-BB96-4479-BA23-261CA5CB51AE}" presName="spaceRect" presStyleCnt="0"/>
      <dgm:spPr/>
    </dgm:pt>
    <dgm:pt modelId="{600ACEDB-5A3E-455B-82C8-512DC4201BFC}" type="pres">
      <dgm:prSet presAssocID="{7C8D9922-BB96-4479-BA23-261CA5CB51AE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BF97511A-D75F-46A6-84CC-579607AD3AC2}" type="presOf" srcId="{3B75253E-C7CC-48AE-9CA8-2A026A96215A}" destId="{792E8972-A29D-433E-9744-9A2BFF82EB7B}" srcOrd="0" destOrd="0" presId="urn:microsoft.com/office/officeart/2018/5/layout/IconCircleLabelList"/>
    <dgm:cxn modelId="{CA40541B-9290-4E97-B19D-F56C11E13401}" type="presOf" srcId="{40A01700-8EFC-4853-BD0C-CEB21E73B95D}" destId="{531DF68D-9752-4C8A-A087-094FCC1F76D9}" srcOrd="0" destOrd="0" presId="urn:microsoft.com/office/officeart/2018/5/layout/IconCircleLabelList"/>
    <dgm:cxn modelId="{E7C4EE26-0B48-4B9B-BBBD-D2C939AA79C2}" type="presOf" srcId="{7C8D9922-BB96-4479-BA23-261CA5CB51AE}" destId="{600ACEDB-5A3E-455B-82C8-512DC4201BFC}" srcOrd="0" destOrd="0" presId="urn:microsoft.com/office/officeart/2018/5/layout/IconCircleLabelList"/>
    <dgm:cxn modelId="{B9E82646-EF73-4C35-A1DD-607828D2A88B}" type="presOf" srcId="{E97F25C3-9FA0-40EB-A8C9-B54ACC445822}" destId="{F44F6721-ABBC-47AC-94F1-E2B4FA6CD60C}" srcOrd="0" destOrd="0" presId="urn:microsoft.com/office/officeart/2018/5/layout/IconCircleLabelList"/>
    <dgm:cxn modelId="{84C6F448-D737-48DE-A599-E61EA3589696}" srcId="{E97F25C3-9FA0-40EB-A8C9-B54ACC445822}" destId="{F7215EDA-77CD-458F-9D27-8409B9757B03}" srcOrd="2" destOrd="0" parTransId="{4811E2DC-CA02-4353-A215-A84374A71359}" sibTransId="{6FFBA419-D7A6-4E13-97AA-BDB9A46F844D}"/>
    <dgm:cxn modelId="{31E0EC6D-A6BA-4D2E-AFAF-A3290012C7FC}" srcId="{E97F25C3-9FA0-40EB-A8C9-B54ACC445822}" destId="{40A01700-8EFC-4853-BD0C-CEB21E73B95D}" srcOrd="1" destOrd="0" parTransId="{3D3C8583-F231-48FC-9756-D9082B2532AD}" sibTransId="{99BF9BEF-04D7-4289-AABD-519B2A9F2222}"/>
    <dgm:cxn modelId="{55D95D83-C836-4462-9486-5EF7C7525C82}" srcId="{E97F25C3-9FA0-40EB-A8C9-B54ACC445822}" destId="{3B75253E-C7CC-48AE-9CA8-2A026A96215A}" srcOrd="0" destOrd="0" parTransId="{7A56ABCC-D5B5-4860-9BAA-B6A983FF839E}" sibTransId="{30854728-03C5-45D6-BDEA-A6BAE9C4D4BA}"/>
    <dgm:cxn modelId="{1CEED19A-F917-4240-ABD7-C0E8244ECA5E}" srcId="{E97F25C3-9FA0-40EB-A8C9-B54ACC445822}" destId="{1A0D04DF-74E2-43B8-941D-443274F61019}" srcOrd="3" destOrd="0" parTransId="{C37011B0-D1DA-4153-AFC2-A1A76B44C9B2}" sibTransId="{C5706C1D-6D33-4575-B389-6019A9A0D925}"/>
    <dgm:cxn modelId="{A1BCB8AA-7D58-4109-BFCC-30BBA6DE98B5}" srcId="{E97F25C3-9FA0-40EB-A8C9-B54ACC445822}" destId="{7C8D9922-BB96-4479-BA23-261CA5CB51AE}" srcOrd="4" destOrd="0" parTransId="{6857C18D-31DB-4B3B-82B5-316519702616}" sibTransId="{60951496-D22B-4E20-8136-CE18E4A5987F}"/>
    <dgm:cxn modelId="{5B3B3CD7-FC81-4706-B3B8-7EE71B18B3B4}" type="presOf" srcId="{1A0D04DF-74E2-43B8-941D-443274F61019}" destId="{C12E7076-E228-44D9-97C8-566079026CD3}" srcOrd="0" destOrd="0" presId="urn:microsoft.com/office/officeart/2018/5/layout/IconCircleLabelList"/>
    <dgm:cxn modelId="{7A07D6EF-5225-4E06-B806-135AF4C3986E}" type="presOf" srcId="{F7215EDA-77CD-458F-9D27-8409B9757B03}" destId="{2ED5F74B-8E76-4199-83CE-D5AC2D69145B}" srcOrd="0" destOrd="0" presId="urn:microsoft.com/office/officeart/2018/5/layout/IconCircleLabelList"/>
    <dgm:cxn modelId="{E7BEA072-1F3C-4BFB-B616-0EEF4B7849B3}" type="presParOf" srcId="{F44F6721-ABBC-47AC-94F1-E2B4FA6CD60C}" destId="{445B97C3-010B-4004-8266-6B4973A88860}" srcOrd="0" destOrd="0" presId="urn:microsoft.com/office/officeart/2018/5/layout/IconCircleLabelList"/>
    <dgm:cxn modelId="{F451A4FE-B28A-4F6A-B43A-9B6D3E495375}" type="presParOf" srcId="{445B97C3-010B-4004-8266-6B4973A88860}" destId="{A8BA9B2D-5895-40AA-A2C3-44B291379EEE}" srcOrd="0" destOrd="0" presId="urn:microsoft.com/office/officeart/2018/5/layout/IconCircleLabelList"/>
    <dgm:cxn modelId="{2D76310D-C549-4D00-9115-9BCC47A8E2D7}" type="presParOf" srcId="{445B97C3-010B-4004-8266-6B4973A88860}" destId="{B3C4FB3C-7B5E-4B8A-836E-B5E840A47C42}" srcOrd="1" destOrd="0" presId="urn:microsoft.com/office/officeart/2018/5/layout/IconCircleLabelList"/>
    <dgm:cxn modelId="{36E538D6-1CC0-4094-BDCF-16747973472A}" type="presParOf" srcId="{445B97C3-010B-4004-8266-6B4973A88860}" destId="{73380C56-3703-4E28-BE2A-CF9E605D9788}" srcOrd="2" destOrd="0" presId="urn:microsoft.com/office/officeart/2018/5/layout/IconCircleLabelList"/>
    <dgm:cxn modelId="{AC6A1897-D5F4-4C0C-9A7A-76EF3A86B672}" type="presParOf" srcId="{445B97C3-010B-4004-8266-6B4973A88860}" destId="{792E8972-A29D-433E-9744-9A2BFF82EB7B}" srcOrd="3" destOrd="0" presId="urn:microsoft.com/office/officeart/2018/5/layout/IconCircleLabelList"/>
    <dgm:cxn modelId="{71FCBAFB-8789-4A50-B95F-AF57E8E6CFE5}" type="presParOf" srcId="{F44F6721-ABBC-47AC-94F1-E2B4FA6CD60C}" destId="{E301D75F-81B3-404A-AB8F-B5482C6970C8}" srcOrd="1" destOrd="0" presId="urn:microsoft.com/office/officeart/2018/5/layout/IconCircleLabelList"/>
    <dgm:cxn modelId="{E44B7700-ED51-4A1A-94F0-B0310C0067FB}" type="presParOf" srcId="{F44F6721-ABBC-47AC-94F1-E2B4FA6CD60C}" destId="{D26B3802-6822-4FFD-AA51-620318723761}" srcOrd="2" destOrd="0" presId="urn:microsoft.com/office/officeart/2018/5/layout/IconCircleLabelList"/>
    <dgm:cxn modelId="{EC6CAF65-0967-4781-A34A-82E4F6356BF5}" type="presParOf" srcId="{D26B3802-6822-4FFD-AA51-620318723761}" destId="{4A510A18-2B4D-425D-A96D-15C910157349}" srcOrd="0" destOrd="0" presId="urn:microsoft.com/office/officeart/2018/5/layout/IconCircleLabelList"/>
    <dgm:cxn modelId="{B4CEDBD8-08B1-4DC2-AA90-4A1BF54CC307}" type="presParOf" srcId="{D26B3802-6822-4FFD-AA51-620318723761}" destId="{E4DADAD7-FCB5-493C-B6E2-B8EB2C1DAA8E}" srcOrd="1" destOrd="0" presId="urn:microsoft.com/office/officeart/2018/5/layout/IconCircleLabelList"/>
    <dgm:cxn modelId="{09BC87AF-6C44-4658-B80B-A5544B3289E2}" type="presParOf" srcId="{D26B3802-6822-4FFD-AA51-620318723761}" destId="{CA942A77-5A21-4475-81BF-883A0C3C5199}" srcOrd="2" destOrd="0" presId="urn:microsoft.com/office/officeart/2018/5/layout/IconCircleLabelList"/>
    <dgm:cxn modelId="{C237BA9F-9F9C-4702-B36F-165638CC86B8}" type="presParOf" srcId="{D26B3802-6822-4FFD-AA51-620318723761}" destId="{531DF68D-9752-4C8A-A087-094FCC1F76D9}" srcOrd="3" destOrd="0" presId="urn:microsoft.com/office/officeart/2018/5/layout/IconCircleLabelList"/>
    <dgm:cxn modelId="{6817E759-A304-4841-BD39-A12B3205D6F3}" type="presParOf" srcId="{F44F6721-ABBC-47AC-94F1-E2B4FA6CD60C}" destId="{DB584ECE-7AAE-466E-B34D-20C312D80910}" srcOrd="3" destOrd="0" presId="urn:microsoft.com/office/officeart/2018/5/layout/IconCircleLabelList"/>
    <dgm:cxn modelId="{FC277F55-7856-42DD-BE5D-2908924FD9E8}" type="presParOf" srcId="{F44F6721-ABBC-47AC-94F1-E2B4FA6CD60C}" destId="{C3018DCB-C9DC-4FD9-B14B-987F96D41E85}" srcOrd="4" destOrd="0" presId="urn:microsoft.com/office/officeart/2018/5/layout/IconCircleLabelList"/>
    <dgm:cxn modelId="{852B0B81-364B-4858-9703-C5B552CB0BF0}" type="presParOf" srcId="{C3018DCB-C9DC-4FD9-B14B-987F96D41E85}" destId="{1B03861B-BF71-4F90-951F-D66D7EDB9083}" srcOrd="0" destOrd="0" presId="urn:microsoft.com/office/officeart/2018/5/layout/IconCircleLabelList"/>
    <dgm:cxn modelId="{9FEBA6FD-7438-4AF5-B12E-F3FCA0866712}" type="presParOf" srcId="{C3018DCB-C9DC-4FD9-B14B-987F96D41E85}" destId="{0AE82056-EF0B-43D5-9E4E-8B5AD4FA4167}" srcOrd="1" destOrd="0" presId="urn:microsoft.com/office/officeart/2018/5/layout/IconCircleLabelList"/>
    <dgm:cxn modelId="{FACF35C2-BFDD-4178-A626-ED0A21ABE2DD}" type="presParOf" srcId="{C3018DCB-C9DC-4FD9-B14B-987F96D41E85}" destId="{763CF575-9D96-4266-BF04-C6D9AA8DA680}" srcOrd="2" destOrd="0" presId="urn:microsoft.com/office/officeart/2018/5/layout/IconCircleLabelList"/>
    <dgm:cxn modelId="{8750033B-2AD8-4375-BD04-0BE096D0A337}" type="presParOf" srcId="{C3018DCB-C9DC-4FD9-B14B-987F96D41E85}" destId="{2ED5F74B-8E76-4199-83CE-D5AC2D69145B}" srcOrd="3" destOrd="0" presId="urn:microsoft.com/office/officeart/2018/5/layout/IconCircleLabelList"/>
    <dgm:cxn modelId="{2A1D7DD1-0BBC-4C91-9818-E6CA95A9B69F}" type="presParOf" srcId="{F44F6721-ABBC-47AC-94F1-E2B4FA6CD60C}" destId="{9D24534B-4E61-4161-A06C-192771519AA0}" srcOrd="5" destOrd="0" presId="urn:microsoft.com/office/officeart/2018/5/layout/IconCircleLabelList"/>
    <dgm:cxn modelId="{17B77B85-54CA-4721-B2E5-F41B3BB5E92D}" type="presParOf" srcId="{F44F6721-ABBC-47AC-94F1-E2B4FA6CD60C}" destId="{3A8A8CC1-9242-439F-BD69-F6C292AE5C92}" srcOrd="6" destOrd="0" presId="urn:microsoft.com/office/officeart/2018/5/layout/IconCircleLabelList"/>
    <dgm:cxn modelId="{ECAC082B-8159-449A-9F98-CA36E0EC495C}" type="presParOf" srcId="{3A8A8CC1-9242-439F-BD69-F6C292AE5C92}" destId="{3F9AB436-20A5-43F8-AEE3-8D837540DBB3}" srcOrd="0" destOrd="0" presId="urn:microsoft.com/office/officeart/2018/5/layout/IconCircleLabelList"/>
    <dgm:cxn modelId="{4304BFC2-1872-4F97-8CC9-7420A9ABB07D}" type="presParOf" srcId="{3A8A8CC1-9242-439F-BD69-F6C292AE5C92}" destId="{225C865D-E416-4F4E-9B6D-7155DB6EF774}" srcOrd="1" destOrd="0" presId="urn:microsoft.com/office/officeart/2018/5/layout/IconCircleLabelList"/>
    <dgm:cxn modelId="{E7F739C1-D69D-47E7-8F51-09382C0B6ACF}" type="presParOf" srcId="{3A8A8CC1-9242-439F-BD69-F6C292AE5C92}" destId="{E34E72FC-C46F-44BE-8C05-C1C79AED7DA7}" srcOrd="2" destOrd="0" presId="urn:microsoft.com/office/officeart/2018/5/layout/IconCircleLabelList"/>
    <dgm:cxn modelId="{2F029890-2BDC-4C25-842F-94BB196AC335}" type="presParOf" srcId="{3A8A8CC1-9242-439F-BD69-F6C292AE5C92}" destId="{C12E7076-E228-44D9-97C8-566079026CD3}" srcOrd="3" destOrd="0" presId="urn:microsoft.com/office/officeart/2018/5/layout/IconCircleLabelList"/>
    <dgm:cxn modelId="{DBCC9361-57C2-4608-98FC-8B5359D27E43}" type="presParOf" srcId="{F44F6721-ABBC-47AC-94F1-E2B4FA6CD60C}" destId="{2A5E24F0-4320-43D6-B3C9-CDDD9FF09205}" srcOrd="7" destOrd="0" presId="urn:microsoft.com/office/officeart/2018/5/layout/IconCircleLabelList"/>
    <dgm:cxn modelId="{3D1D2A03-CE0E-4E80-946B-D0A31A5A5BEA}" type="presParOf" srcId="{F44F6721-ABBC-47AC-94F1-E2B4FA6CD60C}" destId="{91136B99-A6B2-4453-A0F2-1C8C99368EA4}" srcOrd="8" destOrd="0" presId="urn:microsoft.com/office/officeart/2018/5/layout/IconCircleLabelList"/>
    <dgm:cxn modelId="{5827D754-85BC-4E69-BF40-D133BA240BAC}" type="presParOf" srcId="{91136B99-A6B2-4453-A0F2-1C8C99368EA4}" destId="{B643C05C-19CC-4E8A-B472-B59F032CB871}" srcOrd="0" destOrd="0" presId="urn:microsoft.com/office/officeart/2018/5/layout/IconCircleLabelList"/>
    <dgm:cxn modelId="{402DDD02-E48C-4591-B5EC-0ACDCB1CDCC7}" type="presParOf" srcId="{91136B99-A6B2-4453-A0F2-1C8C99368EA4}" destId="{7097CACA-923B-4FCE-B386-E61864DB3520}" srcOrd="1" destOrd="0" presId="urn:microsoft.com/office/officeart/2018/5/layout/IconCircleLabelList"/>
    <dgm:cxn modelId="{61077EE8-34D1-43C4-B91D-644E86514C1B}" type="presParOf" srcId="{91136B99-A6B2-4453-A0F2-1C8C99368EA4}" destId="{6E3A1CD7-F53D-4258-A2FF-32DA67923B1B}" srcOrd="2" destOrd="0" presId="urn:microsoft.com/office/officeart/2018/5/layout/IconCircleLabelList"/>
    <dgm:cxn modelId="{D3F7491A-F7A3-492B-8503-8470B4B17BFD}" type="presParOf" srcId="{91136B99-A6B2-4453-A0F2-1C8C99368EA4}" destId="{600ACEDB-5A3E-455B-82C8-512DC4201BFC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4151071-3EB7-49B3-8585-09A4645499EB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E56AB486-4583-420B-9681-B681AFC0CE26}">
      <dgm:prSet/>
      <dgm:spPr/>
      <dgm:t>
        <a:bodyPr/>
        <a:lstStyle/>
        <a:p>
          <a:r>
            <a:rPr lang="en-US"/>
            <a:t>C-126/96 (Inter-Environnement Wallonie): transposition within a time limit</a:t>
          </a:r>
        </a:p>
      </dgm:t>
    </dgm:pt>
    <dgm:pt modelId="{F3C74D16-1900-472F-A57F-471EB05C36DE}" type="parTrans" cxnId="{B2B4D356-752A-4B8E-8679-80062A92807A}">
      <dgm:prSet/>
      <dgm:spPr/>
      <dgm:t>
        <a:bodyPr/>
        <a:lstStyle/>
        <a:p>
          <a:endParaRPr lang="en-US"/>
        </a:p>
      </dgm:t>
    </dgm:pt>
    <dgm:pt modelId="{A0A9554A-F0A2-4AE2-B12F-3887372B60F9}" type="sibTrans" cxnId="{B2B4D356-752A-4B8E-8679-80062A92807A}">
      <dgm:prSet/>
      <dgm:spPr/>
      <dgm:t>
        <a:bodyPr/>
        <a:lstStyle/>
        <a:p>
          <a:endParaRPr lang="en-US"/>
        </a:p>
      </dgm:t>
    </dgm:pt>
    <dgm:pt modelId="{28AD3FEF-0281-4728-817B-397D9A972E15}">
      <dgm:prSet/>
      <dgm:spPr/>
      <dgm:t>
        <a:bodyPr/>
        <a:lstStyle/>
        <a:p>
          <a:r>
            <a:rPr lang="en-US"/>
            <a:t>C-6/03 (Deponiezweckverband Eiterköpfe), C-358/14 (Poland v Parliament and Council): high level of protection</a:t>
          </a:r>
        </a:p>
      </dgm:t>
    </dgm:pt>
    <dgm:pt modelId="{A8FAB5B4-A85A-457B-85E7-CD85D10CE930}" type="parTrans" cxnId="{EF29457C-474C-4501-899A-5BB93D6EBDD4}">
      <dgm:prSet/>
      <dgm:spPr/>
      <dgm:t>
        <a:bodyPr/>
        <a:lstStyle/>
        <a:p>
          <a:endParaRPr lang="en-US"/>
        </a:p>
      </dgm:t>
    </dgm:pt>
    <dgm:pt modelId="{EF281D91-4908-49CA-8AAE-76F920B1F31F}" type="sibTrans" cxnId="{EF29457C-474C-4501-899A-5BB93D6EBDD4}">
      <dgm:prSet/>
      <dgm:spPr/>
      <dgm:t>
        <a:bodyPr/>
        <a:lstStyle/>
        <a:p>
          <a:endParaRPr lang="en-US"/>
        </a:p>
      </dgm:t>
    </dgm:pt>
    <dgm:pt modelId="{68463961-4310-46E0-BEE1-332ECD3E9F57}" type="pres">
      <dgm:prSet presAssocID="{64151071-3EB7-49B3-8585-09A4645499EB}" presName="root" presStyleCnt="0">
        <dgm:presLayoutVars>
          <dgm:dir/>
          <dgm:resizeHandles val="exact"/>
        </dgm:presLayoutVars>
      </dgm:prSet>
      <dgm:spPr/>
    </dgm:pt>
    <dgm:pt modelId="{DAFD6F86-489A-4C79-A03E-88CA6EFD6B9B}" type="pres">
      <dgm:prSet presAssocID="{E56AB486-4583-420B-9681-B681AFC0CE26}" presName="compNode" presStyleCnt="0"/>
      <dgm:spPr/>
    </dgm:pt>
    <dgm:pt modelId="{12E6B6FD-E28F-459A-BF25-1987BF082D14}" type="pres">
      <dgm:prSet presAssocID="{E56AB486-4583-420B-9681-B681AFC0CE26}" presName="bgRect" presStyleLbl="bgShp" presStyleIdx="0" presStyleCnt="2"/>
      <dgm:spPr/>
    </dgm:pt>
    <dgm:pt modelId="{C42BBD8D-1477-4925-A975-15068061E635}" type="pres">
      <dgm:prSet presAssocID="{E56AB486-4583-420B-9681-B681AFC0CE26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opwatch"/>
        </a:ext>
      </dgm:extLst>
    </dgm:pt>
    <dgm:pt modelId="{F6418D6B-8AAD-4CA7-8FA8-DAC5F46AC680}" type="pres">
      <dgm:prSet presAssocID="{E56AB486-4583-420B-9681-B681AFC0CE26}" presName="spaceRect" presStyleCnt="0"/>
      <dgm:spPr/>
    </dgm:pt>
    <dgm:pt modelId="{0D5D3FCC-1A53-499E-BCB5-8EFED5E27D61}" type="pres">
      <dgm:prSet presAssocID="{E56AB486-4583-420B-9681-B681AFC0CE26}" presName="parTx" presStyleLbl="revTx" presStyleIdx="0" presStyleCnt="2">
        <dgm:presLayoutVars>
          <dgm:chMax val="0"/>
          <dgm:chPref val="0"/>
        </dgm:presLayoutVars>
      </dgm:prSet>
      <dgm:spPr/>
    </dgm:pt>
    <dgm:pt modelId="{A1D19227-8CE5-421C-A251-1A67B856AD72}" type="pres">
      <dgm:prSet presAssocID="{A0A9554A-F0A2-4AE2-B12F-3887372B60F9}" presName="sibTrans" presStyleCnt="0"/>
      <dgm:spPr/>
    </dgm:pt>
    <dgm:pt modelId="{D2BC94CF-C10F-42CA-ABAB-E87F31B1D9B2}" type="pres">
      <dgm:prSet presAssocID="{28AD3FEF-0281-4728-817B-397D9A972E15}" presName="compNode" presStyleCnt="0"/>
      <dgm:spPr/>
    </dgm:pt>
    <dgm:pt modelId="{835614A6-1973-48FC-B94B-060E0C81F024}" type="pres">
      <dgm:prSet presAssocID="{28AD3FEF-0281-4728-817B-397D9A972E15}" presName="bgRect" presStyleLbl="bgShp" presStyleIdx="1" presStyleCnt="2"/>
      <dgm:spPr/>
    </dgm:pt>
    <dgm:pt modelId="{6348E7E3-F35B-4756-8387-0CCCD7BC7E2B}" type="pres">
      <dgm:prSet presAssocID="{28AD3FEF-0281-4728-817B-397D9A972E15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nk"/>
        </a:ext>
      </dgm:extLst>
    </dgm:pt>
    <dgm:pt modelId="{DE2A7C8F-F45D-47C3-8DF8-B8125614BB61}" type="pres">
      <dgm:prSet presAssocID="{28AD3FEF-0281-4728-817B-397D9A972E15}" presName="spaceRect" presStyleCnt="0"/>
      <dgm:spPr/>
    </dgm:pt>
    <dgm:pt modelId="{6449049E-1BFC-4789-ABD2-2EBE499E9EA6}" type="pres">
      <dgm:prSet presAssocID="{28AD3FEF-0281-4728-817B-397D9A972E15}" presName="parTx" presStyleLbl="revTx" presStyleIdx="1" presStyleCnt="2">
        <dgm:presLayoutVars>
          <dgm:chMax val="0"/>
          <dgm:chPref val="0"/>
        </dgm:presLayoutVars>
      </dgm:prSet>
      <dgm:spPr/>
    </dgm:pt>
  </dgm:ptLst>
  <dgm:cxnLst>
    <dgm:cxn modelId="{DBCD2E35-5A73-44D2-A1F3-1002E6DB6451}" type="presOf" srcId="{28AD3FEF-0281-4728-817B-397D9A972E15}" destId="{6449049E-1BFC-4789-ABD2-2EBE499E9EA6}" srcOrd="0" destOrd="0" presId="urn:microsoft.com/office/officeart/2018/2/layout/IconVerticalSolidList"/>
    <dgm:cxn modelId="{F0D00375-57C5-44D8-8C9B-B5FEEFF131C6}" type="presOf" srcId="{64151071-3EB7-49B3-8585-09A4645499EB}" destId="{68463961-4310-46E0-BEE1-332ECD3E9F57}" srcOrd="0" destOrd="0" presId="urn:microsoft.com/office/officeart/2018/2/layout/IconVerticalSolidList"/>
    <dgm:cxn modelId="{B2B4D356-752A-4B8E-8679-80062A92807A}" srcId="{64151071-3EB7-49B3-8585-09A4645499EB}" destId="{E56AB486-4583-420B-9681-B681AFC0CE26}" srcOrd="0" destOrd="0" parTransId="{F3C74D16-1900-472F-A57F-471EB05C36DE}" sibTransId="{A0A9554A-F0A2-4AE2-B12F-3887372B60F9}"/>
    <dgm:cxn modelId="{EF29457C-474C-4501-899A-5BB93D6EBDD4}" srcId="{64151071-3EB7-49B3-8585-09A4645499EB}" destId="{28AD3FEF-0281-4728-817B-397D9A972E15}" srcOrd="1" destOrd="0" parTransId="{A8FAB5B4-A85A-457B-85E7-CD85D10CE930}" sibTransId="{EF281D91-4908-49CA-8AAE-76F920B1F31F}"/>
    <dgm:cxn modelId="{169FF9F1-345D-4C7C-8C42-BCC08E1952AD}" type="presOf" srcId="{E56AB486-4583-420B-9681-B681AFC0CE26}" destId="{0D5D3FCC-1A53-499E-BCB5-8EFED5E27D61}" srcOrd="0" destOrd="0" presId="urn:microsoft.com/office/officeart/2018/2/layout/IconVerticalSolidList"/>
    <dgm:cxn modelId="{E2CC9C09-BA35-432D-8403-C4BB41E2FE8A}" type="presParOf" srcId="{68463961-4310-46E0-BEE1-332ECD3E9F57}" destId="{DAFD6F86-489A-4C79-A03E-88CA6EFD6B9B}" srcOrd="0" destOrd="0" presId="urn:microsoft.com/office/officeart/2018/2/layout/IconVerticalSolidList"/>
    <dgm:cxn modelId="{E263B1B6-6F9A-4C9C-81DB-B865DFD161A0}" type="presParOf" srcId="{DAFD6F86-489A-4C79-A03E-88CA6EFD6B9B}" destId="{12E6B6FD-E28F-459A-BF25-1987BF082D14}" srcOrd="0" destOrd="0" presId="urn:microsoft.com/office/officeart/2018/2/layout/IconVerticalSolidList"/>
    <dgm:cxn modelId="{AEDD74E4-C494-4EDB-AF01-7DA37EDCC625}" type="presParOf" srcId="{DAFD6F86-489A-4C79-A03E-88CA6EFD6B9B}" destId="{C42BBD8D-1477-4925-A975-15068061E635}" srcOrd="1" destOrd="0" presId="urn:microsoft.com/office/officeart/2018/2/layout/IconVerticalSolidList"/>
    <dgm:cxn modelId="{70C1D8C9-1C57-40F6-8F9C-BD379D027752}" type="presParOf" srcId="{DAFD6F86-489A-4C79-A03E-88CA6EFD6B9B}" destId="{F6418D6B-8AAD-4CA7-8FA8-DAC5F46AC680}" srcOrd="2" destOrd="0" presId="urn:microsoft.com/office/officeart/2018/2/layout/IconVerticalSolidList"/>
    <dgm:cxn modelId="{2F80B166-0FA6-4789-A827-85432D41E4D1}" type="presParOf" srcId="{DAFD6F86-489A-4C79-A03E-88CA6EFD6B9B}" destId="{0D5D3FCC-1A53-499E-BCB5-8EFED5E27D61}" srcOrd="3" destOrd="0" presId="urn:microsoft.com/office/officeart/2018/2/layout/IconVerticalSolidList"/>
    <dgm:cxn modelId="{45F4268E-90BD-4239-9DE6-CC75FE75392B}" type="presParOf" srcId="{68463961-4310-46E0-BEE1-332ECD3E9F57}" destId="{A1D19227-8CE5-421C-A251-1A67B856AD72}" srcOrd="1" destOrd="0" presId="urn:microsoft.com/office/officeart/2018/2/layout/IconVerticalSolidList"/>
    <dgm:cxn modelId="{455CA1A7-106A-4BB0-976B-F92BEFC195B7}" type="presParOf" srcId="{68463961-4310-46E0-BEE1-332ECD3E9F57}" destId="{D2BC94CF-C10F-42CA-ABAB-E87F31B1D9B2}" srcOrd="2" destOrd="0" presId="urn:microsoft.com/office/officeart/2018/2/layout/IconVerticalSolidList"/>
    <dgm:cxn modelId="{F3376903-089A-43EC-BAD1-D9A7504E92DE}" type="presParOf" srcId="{D2BC94CF-C10F-42CA-ABAB-E87F31B1D9B2}" destId="{835614A6-1973-48FC-B94B-060E0C81F024}" srcOrd="0" destOrd="0" presId="urn:microsoft.com/office/officeart/2018/2/layout/IconVerticalSolidList"/>
    <dgm:cxn modelId="{CC584EFE-935E-43CF-B083-02BC11E0F13E}" type="presParOf" srcId="{D2BC94CF-C10F-42CA-ABAB-E87F31B1D9B2}" destId="{6348E7E3-F35B-4756-8387-0CCCD7BC7E2B}" srcOrd="1" destOrd="0" presId="urn:microsoft.com/office/officeart/2018/2/layout/IconVerticalSolidList"/>
    <dgm:cxn modelId="{32B4B6AB-EED2-43AD-8B1A-D66423C0F657}" type="presParOf" srcId="{D2BC94CF-C10F-42CA-ABAB-E87F31B1D9B2}" destId="{DE2A7C8F-F45D-47C3-8DF8-B8125614BB61}" srcOrd="2" destOrd="0" presId="urn:microsoft.com/office/officeart/2018/2/layout/IconVerticalSolidList"/>
    <dgm:cxn modelId="{699E2ACB-36D8-43F4-A60A-E0A64495DC59}" type="presParOf" srcId="{D2BC94CF-C10F-42CA-ABAB-E87F31B1D9B2}" destId="{6449049E-1BFC-4789-ABD2-2EBE499E9EA6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BA9B2D-5895-40AA-A2C3-44B291379EEE}">
      <dsp:nvSpPr>
        <dsp:cNvPr id="0" name=""/>
        <dsp:cNvSpPr/>
      </dsp:nvSpPr>
      <dsp:spPr>
        <a:xfrm>
          <a:off x="416669" y="1053599"/>
          <a:ext cx="1098000" cy="1098000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C4FB3C-7B5E-4B8A-836E-B5E840A47C42}">
      <dsp:nvSpPr>
        <dsp:cNvPr id="0" name=""/>
        <dsp:cNvSpPr/>
      </dsp:nvSpPr>
      <dsp:spPr>
        <a:xfrm>
          <a:off x="650669" y="1287600"/>
          <a:ext cx="630000" cy="630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2E8972-A29D-433E-9744-9A2BFF82EB7B}">
      <dsp:nvSpPr>
        <dsp:cNvPr id="0" name=""/>
        <dsp:cNvSpPr/>
      </dsp:nvSpPr>
      <dsp:spPr>
        <a:xfrm>
          <a:off x="65669" y="2493600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800" b="1" kern="1200" dirty="0"/>
            <a:t>Article 3 TEU </a:t>
          </a:r>
          <a:r>
            <a:rPr lang="en-US" sz="1800" kern="1200" dirty="0"/>
            <a:t>Objectives </a:t>
          </a:r>
        </a:p>
      </dsp:txBody>
      <dsp:txXfrm>
        <a:off x="65669" y="2493600"/>
        <a:ext cx="1800000" cy="720000"/>
      </dsp:txXfrm>
    </dsp:sp>
    <dsp:sp modelId="{4A510A18-2B4D-425D-A96D-15C910157349}">
      <dsp:nvSpPr>
        <dsp:cNvPr id="0" name=""/>
        <dsp:cNvSpPr/>
      </dsp:nvSpPr>
      <dsp:spPr>
        <a:xfrm>
          <a:off x="2755202" y="1053599"/>
          <a:ext cx="1098000" cy="1098000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DADAD7-FCB5-493C-B6E2-B8EB2C1DAA8E}">
      <dsp:nvSpPr>
        <dsp:cNvPr id="0" name=""/>
        <dsp:cNvSpPr/>
      </dsp:nvSpPr>
      <dsp:spPr>
        <a:xfrm>
          <a:off x="2989202" y="1287600"/>
          <a:ext cx="630000" cy="630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31DF68D-9752-4C8A-A087-094FCC1F76D9}">
      <dsp:nvSpPr>
        <dsp:cNvPr id="0" name=""/>
        <dsp:cNvSpPr/>
      </dsp:nvSpPr>
      <dsp:spPr>
        <a:xfrm>
          <a:off x="2180669" y="2493600"/>
          <a:ext cx="2247066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800" b="1" kern="1200" dirty="0"/>
            <a:t>Article 4(2)(e) TFEU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800" kern="1200" dirty="0"/>
            <a:t>Shared competence</a:t>
          </a:r>
        </a:p>
      </dsp:txBody>
      <dsp:txXfrm>
        <a:off x="2180669" y="2493600"/>
        <a:ext cx="2247066" cy="720000"/>
      </dsp:txXfrm>
    </dsp:sp>
    <dsp:sp modelId="{1B03861B-BF71-4F90-951F-D66D7EDB9083}">
      <dsp:nvSpPr>
        <dsp:cNvPr id="0" name=""/>
        <dsp:cNvSpPr/>
      </dsp:nvSpPr>
      <dsp:spPr>
        <a:xfrm>
          <a:off x="5093735" y="1053599"/>
          <a:ext cx="1098000" cy="1098000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E82056-EF0B-43D5-9E4E-8B5AD4FA4167}">
      <dsp:nvSpPr>
        <dsp:cNvPr id="0" name=""/>
        <dsp:cNvSpPr/>
      </dsp:nvSpPr>
      <dsp:spPr>
        <a:xfrm>
          <a:off x="5327735" y="1287600"/>
          <a:ext cx="630000" cy="63000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D5F74B-8E76-4199-83CE-D5AC2D69145B}">
      <dsp:nvSpPr>
        <dsp:cNvPr id="0" name=""/>
        <dsp:cNvSpPr/>
      </dsp:nvSpPr>
      <dsp:spPr>
        <a:xfrm>
          <a:off x="4742735" y="2493600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800" b="1" kern="1200" dirty="0"/>
            <a:t>Article 13 TFEU </a:t>
          </a:r>
          <a:r>
            <a:rPr lang="en-US" sz="1800" kern="1200" dirty="0"/>
            <a:t>Animal welfare</a:t>
          </a:r>
        </a:p>
      </dsp:txBody>
      <dsp:txXfrm>
        <a:off x="4742735" y="2493600"/>
        <a:ext cx="1800000" cy="720000"/>
      </dsp:txXfrm>
    </dsp:sp>
    <dsp:sp modelId="{3F9AB436-20A5-43F8-AEE3-8D837540DBB3}">
      <dsp:nvSpPr>
        <dsp:cNvPr id="0" name=""/>
        <dsp:cNvSpPr/>
      </dsp:nvSpPr>
      <dsp:spPr>
        <a:xfrm>
          <a:off x="7208735" y="1053599"/>
          <a:ext cx="1098000" cy="1098000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5C865D-E416-4F4E-9B6D-7155DB6EF774}">
      <dsp:nvSpPr>
        <dsp:cNvPr id="0" name=""/>
        <dsp:cNvSpPr/>
      </dsp:nvSpPr>
      <dsp:spPr>
        <a:xfrm>
          <a:off x="7442735" y="1287600"/>
          <a:ext cx="630000" cy="630000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2E7076-E228-44D9-97C8-566079026CD3}">
      <dsp:nvSpPr>
        <dsp:cNvPr id="0" name=""/>
        <dsp:cNvSpPr/>
      </dsp:nvSpPr>
      <dsp:spPr>
        <a:xfrm>
          <a:off x="6857735" y="2493600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800" b="1" kern="1200" dirty="0"/>
            <a:t>Article 191 TFEU </a:t>
          </a:r>
          <a:r>
            <a:rPr lang="en-US" sz="1800" kern="1200" dirty="0"/>
            <a:t>Environment</a:t>
          </a:r>
        </a:p>
      </dsp:txBody>
      <dsp:txXfrm>
        <a:off x="6857735" y="2493600"/>
        <a:ext cx="1800000" cy="720000"/>
      </dsp:txXfrm>
    </dsp:sp>
    <dsp:sp modelId="{B643C05C-19CC-4E8A-B472-B59F032CB871}">
      <dsp:nvSpPr>
        <dsp:cNvPr id="0" name=""/>
        <dsp:cNvSpPr/>
      </dsp:nvSpPr>
      <dsp:spPr>
        <a:xfrm>
          <a:off x="9323735" y="1053599"/>
          <a:ext cx="1098000" cy="1098000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97CACA-923B-4FCE-B386-E61864DB3520}">
      <dsp:nvSpPr>
        <dsp:cNvPr id="0" name=""/>
        <dsp:cNvSpPr/>
      </dsp:nvSpPr>
      <dsp:spPr>
        <a:xfrm>
          <a:off x="9557735" y="1287600"/>
          <a:ext cx="630000" cy="630000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0ACEDB-5A3E-455B-82C8-512DC4201BFC}">
      <dsp:nvSpPr>
        <dsp:cNvPr id="0" name=""/>
        <dsp:cNvSpPr/>
      </dsp:nvSpPr>
      <dsp:spPr>
        <a:xfrm>
          <a:off x="8972735" y="2493600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800" b="1" kern="1200" dirty="0"/>
            <a:t>Article 194 TFEU </a:t>
          </a:r>
          <a:r>
            <a:rPr lang="en-US" sz="1800" kern="1200" dirty="0"/>
            <a:t>Energy </a:t>
          </a:r>
        </a:p>
      </dsp:txBody>
      <dsp:txXfrm>
        <a:off x="8972735" y="2493600"/>
        <a:ext cx="1800000" cy="720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E6B6FD-E28F-459A-BF25-1987BF082D14}">
      <dsp:nvSpPr>
        <dsp:cNvPr id="0" name=""/>
        <dsp:cNvSpPr/>
      </dsp:nvSpPr>
      <dsp:spPr>
        <a:xfrm>
          <a:off x="0" y="693419"/>
          <a:ext cx="9917806" cy="128016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2BBD8D-1477-4925-A975-15068061E635}">
      <dsp:nvSpPr>
        <dsp:cNvPr id="0" name=""/>
        <dsp:cNvSpPr/>
      </dsp:nvSpPr>
      <dsp:spPr>
        <a:xfrm>
          <a:off x="387248" y="981455"/>
          <a:ext cx="704088" cy="70408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5D3FCC-1A53-499E-BCB5-8EFED5E27D61}">
      <dsp:nvSpPr>
        <dsp:cNvPr id="0" name=""/>
        <dsp:cNvSpPr/>
      </dsp:nvSpPr>
      <dsp:spPr>
        <a:xfrm>
          <a:off x="1478584" y="693419"/>
          <a:ext cx="8439221" cy="1280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484" tIns="135484" rIns="135484" bIns="135484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C-126/96 (Inter-Environnement Wallonie): transposition within a time limit</a:t>
          </a:r>
        </a:p>
      </dsp:txBody>
      <dsp:txXfrm>
        <a:off x="1478584" y="693419"/>
        <a:ext cx="8439221" cy="1280160"/>
      </dsp:txXfrm>
    </dsp:sp>
    <dsp:sp modelId="{835614A6-1973-48FC-B94B-060E0C81F024}">
      <dsp:nvSpPr>
        <dsp:cNvPr id="0" name=""/>
        <dsp:cNvSpPr/>
      </dsp:nvSpPr>
      <dsp:spPr>
        <a:xfrm>
          <a:off x="0" y="2293620"/>
          <a:ext cx="9917806" cy="128016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48E7E3-F35B-4756-8387-0CCCD7BC7E2B}">
      <dsp:nvSpPr>
        <dsp:cNvPr id="0" name=""/>
        <dsp:cNvSpPr/>
      </dsp:nvSpPr>
      <dsp:spPr>
        <a:xfrm>
          <a:off x="387248" y="2581656"/>
          <a:ext cx="704088" cy="70408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49049E-1BFC-4789-ABD2-2EBE499E9EA6}">
      <dsp:nvSpPr>
        <dsp:cNvPr id="0" name=""/>
        <dsp:cNvSpPr/>
      </dsp:nvSpPr>
      <dsp:spPr>
        <a:xfrm>
          <a:off x="1478584" y="2293620"/>
          <a:ext cx="8439221" cy="1280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484" tIns="135484" rIns="135484" bIns="135484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C-6/03 (Deponiezweckverband Eiterköpfe), C-358/14 (Poland v Parliament and Council): high level of protection</a:t>
          </a:r>
        </a:p>
      </dsp:txBody>
      <dsp:txXfrm>
        <a:off x="1478584" y="2293620"/>
        <a:ext cx="8439221" cy="12801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B582DC-C93E-4281-B83F-84F490A61408}" type="datetimeFigureOut">
              <a:rPr lang="en-DE" smtClean="0"/>
              <a:t>27/03/2025</a:t>
            </a:fld>
            <a:endParaRPr lang="en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2F2E43-50B1-4BFE-8B7B-24AC7244A00C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739793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2F2E43-50B1-4BFE-8B7B-24AC7244A00C}" type="slidenum">
              <a:rPr lang="en-DE" smtClean="0"/>
              <a:t>2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3930618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2F2E43-50B1-4BFE-8B7B-24AC7244A00C}" type="slidenum">
              <a:rPr lang="en-DE" smtClean="0"/>
              <a:t>5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4982887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2F2E43-50B1-4BFE-8B7B-24AC7244A00C}" type="slidenum">
              <a:rPr lang="en-DE" smtClean="0"/>
              <a:t>6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1377513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2F2E43-50B1-4BFE-8B7B-24AC7244A00C}" type="slidenum">
              <a:rPr lang="en-DE" smtClean="0"/>
              <a:t>8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6383258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rtfolie mit großem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 descr="Ein Bild, das draußen, Himmel, Gelände, Kolonnade enthält.&#10;&#10;Automatisch generierte Beschreibung">
            <a:extLst>
              <a:ext uri="{FF2B5EF4-FFF2-40B4-BE49-F238E27FC236}">
                <a16:creationId xmlns:a16="http://schemas.microsoft.com/office/drawing/2014/main" id="{5B88F909-D08B-0BA1-8F0C-03AAC013791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0547" b="14627"/>
          <a:stretch/>
        </p:blipFill>
        <p:spPr>
          <a:xfrm>
            <a:off x="0" y="-1"/>
            <a:ext cx="12192000" cy="6081881"/>
          </a:xfrm>
          <a:prstGeom prst="rect">
            <a:avLst/>
          </a:prstGeom>
        </p:spPr>
      </p:pic>
      <p:pic>
        <p:nvPicPr>
          <p:cNvPr id="9" name="Grafik 8" descr="Ein Bild, das Nachthimmel enthält.&#10;&#10;Automatisch generierte Beschreibung">
            <a:extLst>
              <a:ext uri="{FF2B5EF4-FFF2-40B4-BE49-F238E27FC236}">
                <a16:creationId xmlns:a16="http://schemas.microsoft.com/office/drawing/2014/main" id="{8DE52DDE-ABBE-5947-4237-54399796DF4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4267200"/>
            <a:ext cx="12192000" cy="26237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603" y="4587814"/>
            <a:ext cx="9885051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0603" y="5419917"/>
            <a:ext cx="9885051" cy="488578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EFBF3B2-FC6D-951A-3ABF-18F666C36E7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05828" y="6314084"/>
            <a:ext cx="2080812" cy="422821"/>
          </a:xfrm>
          <a:prstGeom prst="rect">
            <a:avLst/>
          </a:prstGeom>
        </p:spPr>
      </p:pic>
      <p:pic>
        <p:nvPicPr>
          <p:cNvPr id="8" name="Grafik 7" descr="Ein Bild, das Text, ClipArt enthält.&#10;&#10;Automatisch generierte Beschreibung">
            <a:extLst>
              <a:ext uri="{FF2B5EF4-FFF2-40B4-BE49-F238E27FC236}">
                <a16:creationId xmlns:a16="http://schemas.microsoft.com/office/drawing/2014/main" id="{4EB3959E-A102-F463-3845-E33D65C5765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086679" y="6403392"/>
            <a:ext cx="1612483" cy="255321"/>
          </a:xfrm>
          <a:prstGeom prst="rect">
            <a:avLst/>
          </a:prstGeom>
        </p:spPr>
      </p:pic>
      <p:pic>
        <p:nvPicPr>
          <p:cNvPr id="11" name="Grafik 10" descr="Ein Bild, das Text, Danaus gilippus, Flagge enthält.&#10;&#10;Automatisch generierte Beschreibung">
            <a:extLst>
              <a:ext uri="{FF2B5EF4-FFF2-40B4-BE49-F238E27FC236}">
                <a16:creationId xmlns:a16="http://schemas.microsoft.com/office/drawing/2014/main" id="{2B554363-BCD3-F4A4-7D07-527E128B9A03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178739" y="412944"/>
            <a:ext cx="1580536" cy="10731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euer Abschnitt_blau_Schlussfolie">
    <p:bg>
      <p:bgPr>
        <a:solidFill>
          <a:srgbClr val="212B5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Nachthimmel enthält.&#10;&#10;Automatisch generierte Beschreibung">
            <a:extLst>
              <a:ext uri="{FF2B5EF4-FFF2-40B4-BE49-F238E27FC236}">
                <a16:creationId xmlns:a16="http://schemas.microsoft.com/office/drawing/2014/main" id="{AF506D37-4768-8C81-78BC-27B1F19DD6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605997"/>
            <a:ext cx="12192000" cy="22849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603" y="764679"/>
            <a:ext cx="987552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603" y="4472739"/>
            <a:ext cx="9885051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3200" cap="all" spc="200" baseline="0">
                <a:solidFill>
                  <a:schemeClr val="accent6">
                    <a:lumMod val="85000"/>
                  </a:schemeClr>
                </a:solidFill>
                <a:latin typeface="Trebuchet MS" panose="020B0603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812043" y="4385978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rafik 4" descr="Ein Bild, das Text, ClipArt enthält.&#10;&#10;Automatisch generierte Beschreibung">
            <a:extLst>
              <a:ext uri="{FF2B5EF4-FFF2-40B4-BE49-F238E27FC236}">
                <a16:creationId xmlns:a16="http://schemas.microsoft.com/office/drawing/2014/main" id="{E6FA3707-F41C-0210-8DEF-FB09995FFE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85154" y="489098"/>
            <a:ext cx="1090551" cy="741100"/>
          </a:xfrm>
          <a:prstGeom prst="rect">
            <a:avLst/>
          </a:prstGeom>
        </p:spPr>
      </p:pic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DABA0851-1BB5-4E71-B634-B5681A76535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0603" y="6464721"/>
            <a:ext cx="2472271" cy="365125"/>
          </a:xfrm>
        </p:spPr>
        <p:txBody>
          <a:bodyPr/>
          <a:lstStyle/>
          <a:p>
            <a:fld id="{20EBB0C4-6273-4C6E-B9BD-2EDC30F1CD52}" type="datetimeFigureOut">
              <a:rPr lang="en-US" dirty="0"/>
              <a:t>3/27/2025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ADE9C422-9F71-4C5F-8DB2-82CF7C3692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A6A072C4-2B13-48A4-BE87-DAF49D4B39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3629" y="6451094"/>
            <a:ext cx="1312025" cy="365125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1286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euer Abschnitt_Textfolie weiß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Nachthimmel enthält.&#10;&#10;Automatisch generierte Beschreibung">
            <a:extLst>
              <a:ext uri="{FF2B5EF4-FFF2-40B4-BE49-F238E27FC236}">
                <a16:creationId xmlns:a16="http://schemas.microsoft.com/office/drawing/2014/main" id="{8209145B-D1BC-588A-5B59-9E057ABD70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605997"/>
            <a:ext cx="12192000" cy="22849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603" y="764679"/>
            <a:ext cx="9885051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603" y="4472739"/>
            <a:ext cx="987552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B0C4-6273-4C6E-B9BD-2EDC30F1CD52}" type="datetimeFigureOut">
              <a:rPr lang="en-US" dirty="0"/>
              <a:t>3/27/2025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812043" y="4385978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afik 7">
            <a:extLst>
              <a:ext uri="{FF2B5EF4-FFF2-40B4-BE49-F238E27FC236}">
                <a16:creationId xmlns:a16="http://schemas.microsoft.com/office/drawing/2014/main" id="{4BCE9F07-6D3D-9253-D8D0-9B0C15B06A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97386" y="402609"/>
            <a:ext cx="1093509" cy="74540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 auf Wei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Nachthimmel enthält.&#10;&#10;Automatisch generierte Beschreibung">
            <a:extLst>
              <a:ext uri="{FF2B5EF4-FFF2-40B4-BE49-F238E27FC236}">
                <a16:creationId xmlns:a16="http://schemas.microsoft.com/office/drawing/2014/main" id="{26C9253D-25B0-5637-3046-A906C02C40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605997"/>
            <a:ext cx="12192000" cy="22849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6064" y="705468"/>
            <a:ext cx="990959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spc="-50" baseline="0">
                <a:solidFill>
                  <a:srgbClr val="54545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6064" y="4485301"/>
            <a:ext cx="990959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000" cap="all" spc="200" baseline="0">
                <a:solidFill>
                  <a:srgbClr val="123D8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6064" y="6446837"/>
            <a:ext cx="2472271" cy="365125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02.12.2021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771435" y="4368918"/>
            <a:ext cx="9728098" cy="4665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afik 7">
            <a:extLst>
              <a:ext uri="{FF2B5EF4-FFF2-40B4-BE49-F238E27FC236}">
                <a16:creationId xmlns:a16="http://schemas.microsoft.com/office/drawing/2014/main" id="{7ECA94A4-810B-F14A-A066-323DE1BD8D8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97386" y="402609"/>
            <a:ext cx="1093509" cy="74540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halt auf wei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848" y="257595"/>
            <a:ext cx="9917806" cy="1450757"/>
          </a:xfrm>
        </p:spPr>
        <p:txBody>
          <a:bodyPr/>
          <a:lstStyle>
            <a:lvl1pPr marL="0"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7848" y="1905000"/>
            <a:ext cx="9917806" cy="4267200"/>
          </a:xfrm>
        </p:spPr>
        <p:txBody>
          <a:bodyPr/>
          <a:lstStyle>
            <a:lvl2pPr marL="384048" indent="-182880">
              <a:buFont typeface="Wingdings" panose="05000000000000000000" pitchFamily="2" charset="2"/>
              <a:buChar char="§"/>
              <a:defRPr/>
            </a:lvl2pPr>
            <a:lvl3pPr marL="566928" indent="-182880">
              <a:buFont typeface="Arial" panose="020B0604020202020204" pitchFamily="34" charset="0"/>
              <a:buChar char="•"/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FC5F6-F338-4AE4-BB23-26385BCFC423}" type="datetimeFigureOut">
              <a:rPr lang="en-US" dirty="0"/>
              <a:t>3/27/2025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alt auf zwei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20603" y="245660"/>
            <a:ext cx="9885051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3994" y="1958603"/>
            <a:ext cx="4937760" cy="398499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41243" y="1958603"/>
            <a:ext cx="4764411" cy="398499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B4D41-86C1-4908-B66A-0B50CEB3BF29}" type="datetimeFigureOut">
              <a:rPr lang="en-US" dirty="0"/>
              <a:t>3/27/2025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Inhalt Vergleich auf zwei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20603" y="272956"/>
            <a:ext cx="9885051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3994" y="2036697"/>
            <a:ext cx="4735794" cy="545636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0603" y="2582334"/>
            <a:ext cx="4739185" cy="35644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66469" y="2036697"/>
            <a:ext cx="4739185" cy="554407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63079" y="2582334"/>
            <a:ext cx="4742575" cy="35644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26E2C-56C1-4E0D-A793-0088A7FDD37E}" type="datetimeFigureOut">
              <a:rPr lang="en-US" dirty="0"/>
              <a:t>3/27/2025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halt mit Überschrift - vertik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F1A4C70D-340F-5E2B-6BC9-2E52D1282B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2580"/>
          <a:stretch/>
        </p:blipFill>
        <p:spPr>
          <a:xfrm>
            <a:off x="0" y="0"/>
            <a:ext cx="3552825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4356" y="731520"/>
            <a:ext cx="9036256" cy="5257800"/>
          </a:xfrm>
        </p:spPr>
        <p:txBody>
          <a:bodyPr/>
          <a:lstStyle>
            <a:lvl2pPr marL="384048" indent="-182880">
              <a:buFont typeface="Wingdings" panose="05000000000000000000" pitchFamily="2" charset="2"/>
              <a:buChar char="§"/>
              <a:defRPr/>
            </a:lvl2pPr>
            <a:lvl3pPr marL="566928" indent="-182880">
              <a:buFont typeface="Arial" panose="020B0604020202020204" pitchFamily="34" charset="0"/>
              <a:buChar char="•"/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32ABBEA6-7C60-4B02-AE87-00D78D8422AF}" type="datetimeFigureOut">
              <a:rPr lang="en-US" dirty="0"/>
              <a:t>3/27/2025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231648" y="6459785"/>
            <a:ext cx="5217152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448801" y="6459785"/>
            <a:ext cx="1191812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D6F3F38D-5C1E-4AF4-FFF1-1B2535737FC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97386" y="402609"/>
            <a:ext cx="1093509" cy="745408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jp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Nachthimmel enthält.&#10;&#10;Automatisch generierte Beschreibung">
            <a:extLst>
              <a:ext uri="{FF2B5EF4-FFF2-40B4-BE49-F238E27FC236}">
                <a16:creationId xmlns:a16="http://schemas.microsoft.com/office/drawing/2014/main" id="{2DBD94BA-3357-BD84-E931-7A48D9EB10B7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0" y="5419917"/>
            <a:ext cx="12192000" cy="1471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7848" y="257595"/>
            <a:ext cx="996696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 dirty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603" y="1850252"/>
            <a:ext cx="9934205" cy="4342164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603" y="6464721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02.12.2021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293629" y="6451094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687848" y="1740227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rafik 6">
            <a:extLst>
              <a:ext uri="{FF2B5EF4-FFF2-40B4-BE49-F238E27FC236}">
                <a16:creationId xmlns:a16="http://schemas.microsoft.com/office/drawing/2014/main" id="{300ED9F8-72D1-0211-B054-6C05F5D9BC89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897386" y="402609"/>
            <a:ext cx="1093509" cy="74540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64" r:id="rId2"/>
    <p:sldLayoutId id="2147483651" r:id="rId3"/>
    <p:sldLayoutId id="2147483649" r:id="rId4"/>
    <p:sldLayoutId id="2147483660" r:id="rId5"/>
    <p:sldLayoutId id="2147483652" r:id="rId6"/>
    <p:sldLayoutId id="2147483653" r:id="rId7"/>
    <p:sldLayoutId id="2147483656" r:id="rId8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spc="-50" baseline="0">
          <a:solidFill>
            <a:srgbClr val="123D8C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rgbClr val="54545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" panose="05000000000000000000" pitchFamily="2" charset="2"/>
        <a:buChar char="§"/>
        <a:defRPr sz="1800" kern="1200">
          <a:solidFill>
            <a:srgbClr val="54545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rgbClr val="54545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rgbClr val="54545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Trebuchet MS" panose="020B0603020202020204" pitchFamily="34" charset="0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Nachthimmel enthält.&#10;&#10;Automatisch generierte Beschreibung">
            <a:extLst>
              <a:ext uri="{FF2B5EF4-FFF2-40B4-BE49-F238E27FC236}">
                <a16:creationId xmlns:a16="http://schemas.microsoft.com/office/drawing/2014/main" id="{4E8E0733-F6B2-FC04-8EDC-CDE451ABE4D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892511"/>
            <a:ext cx="12192000" cy="1998406"/>
          </a:xfrm>
          <a:prstGeom prst="rect">
            <a:avLst/>
          </a:prstGeom>
        </p:spPr>
      </p:pic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646176"/>
            <a:ext cx="9805416" cy="55307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0"/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847FEE-3083-4C7E-A4DB-3EF8F9CD7984}" type="datetimeFigureOut">
              <a:rPr lang="de-DE" smtClean="0"/>
              <a:t>27.03.2025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60BB16-85B7-4008-A68C-BDF450E37703}" type="slidenum">
              <a:rPr lang="de-DE" smtClean="0"/>
              <a:t>‹#›</a:t>
            </a:fld>
            <a:endParaRPr lang="de-DE"/>
          </a:p>
        </p:txBody>
      </p:sp>
      <p:sp>
        <p:nvSpPr>
          <p:cNvPr id="16" name="Date Placeholder 3"/>
          <p:cNvSpPr txBox="1">
            <a:spLocks/>
          </p:cNvSpPr>
          <p:nvPr userDrawn="1"/>
        </p:nvSpPr>
        <p:spPr>
          <a:xfrm>
            <a:off x="720603" y="6464721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624D31-43A5-475A-80CF-332C9F6DCF35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3/27/2025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Slide Number Placeholder 5"/>
          <p:cNvSpPr txBox="1">
            <a:spLocks/>
          </p:cNvSpPr>
          <p:nvPr userDrawn="1"/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399373ED-3D91-3F63-2A4D-3682557A9A7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97386" y="402609"/>
            <a:ext cx="1093509" cy="745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739407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b="0" kern="1200">
          <a:solidFill>
            <a:srgbClr val="545454"/>
          </a:solidFill>
          <a:effectLst/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rgbClr val="54545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54545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1200" kern="1200">
          <a:solidFill>
            <a:srgbClr val="54545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curia.europa.eu/juris/document/document.jsf;jsessionid=DD4BBFAD81570ECBAFE5650DB7410F68?text=&amp;docid=268096&amp;pageIndex=0&amp;doclang=EN&amp;mode=lst&amp;dir=&amp;occ=first&amp;part=1&amp;cid=3120944" TargetMode="External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0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93D3AF0-F875-4E6F-8698-CCAF6D281E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Principles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EU Environmental Law</a:t>
            </a:r>
            <a:endParaRPr lang="en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B8DD1DE-BD84-4CB6-9A24-902AAA6E38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926950" y="6236256"/>
            <a:ext cx="9885051" cy="488578"/>
          </a:xfrm>
        </p:spPr>
        <p:txBody>
          <a:bodyPr>
            <a:normAutofit lnSpcReduction="10000"/>
          </a:bodyPr>
          <a:lstStyle/>
          <a:p>
            <a:r>
              <a:rPr lang="de-DE" sz="1600" dirty="0"/>
              <a:t>Dr. Dr. Luisa Cortat</a:t>
            </a:r>
          </a:p>
          <a:p>
            <a:r>
              <a:rPr lang="en-US" sz="1600" dirty="0"/>
              <a:t>Workshop for Slovakian Judges and Prosecutors, 09-11 April 2025</a:t>
            </a:r>
            <a:endParaRPr lang="en-DE" sz="1600" dirty="0"/>
          </a:p>
        </p:txBody>
      </p:sp>
    </p:spTree>
    <p:extLst>
      <p:ext uri="{BB962C8B-B14F-4D97-AF65-F5344CB8AC3E}">
        <p14:creationId xmlns:p14="http://schemas.microsoft.com/office/powerpoint/2010/main" val="12323928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FCEFE3-9ED4-00F6-56D0-C2404074E4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D18302-9CF4-E3F8-9559-9B3C16C618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7200" dirty="0"/>
              <a:t>Specific Principles</a:t>
            </a:r>
            <a:endParaRPr lang="en-DE" sz="72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C6C879-F109-8478-0D3F-D163364159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solidFill>
                  <a:srgbClr val="123D8C"/>
                </a:solidFill>
              </a:rPr>
              <a:t>PRECAUTIONARY PRINCIPLE</a:t>
            </a:r>
            <a:endParaRPr lang="en-DE" sz="4400" dirty="0">
              <a:solidFill>
                <a:srgbClr val="123D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47921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DBD136-5D0A-2A4E-2F22-3E85471B1C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5709-321A-32A5-B190-B906E98728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Precautionary Principle (1/2)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A6BCD9-2ED6-7DA8-30BA-494C6BE75E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7848" y="2526632"/>
            <a:ext cx="9917806" cy="3645568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 Also aims to prevent environmental damage, thus requiring preventive measures to anticipate and avoid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 Uncertainty about the risk of environmental harm =&gt; tool to bridge uncertain scientific information and political responsibility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 Interlinked with the precautionary principle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 Examples: Environmental Quality Standards Directive, GMO Directive</a:t>
            </a:r>
          </a:p>
          <a:p>
            <a:pPr>
              <a:buFont typeface="Wingdings" panose="05000000000000000000" pitchFamily="2" charset="2"/>
              <a:buChar char="§"/>
            </a:pP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8082376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2D7354-5739-A8A1-8638-21784C2F59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E2F567-AB2C-E006-E208-1329DDE6A3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Precautionary Principle (2/2)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48F652-9696-4FC9-3EDA-71ADB82781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7848" y="1840833"/>
            <a:ext cx="9917806" cy="387416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Measures based on the precautionary principle should be: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 </a:t>
            </a:r>
            <a:r>
              <a:rPr lang="en-US" b="1" dirty="0"/>
              <a:t>Proportional</a:t>
            </a:r>
            <a:r>
              <a:rPr lang="en-US" dirty="0"/>
              <a:t> to the chosen level of protection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 </a:t>
            </a:r>
            <a:r>
              <a:rPr lang="en-US" b="1" dirty="0"/>
              <a:t>Non-discriminatory</a:t>
            </a:r>
            <a:r>
              <a:rPr lang="en-US" dirty="0"/>
              <a:t> in their application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 </a:t>
            </a:r>
            <a:r>
              <a:rPr lang="en-US" b="1" dirty="0"/>
              <a:t>Consistent</a:t>
            </a:r>
            <a:r>
              <a:rPr lang="en-US" dirty="0"/>
              <a:t> with similar measures already taken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 Based on an examination of the </a:t>
            </a:r>
            <a:r>
              <a:rPr lang="en-US" b="1" dirty="0"/>
              <a:t>potential benefits and costs of action or lack of action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 </a:t>
            </a:r>
            <a:r>
              <a:rPr lang="en-US" b="1" dirty="0"/>
              <a:t>Subject to review </a:t>
            </a:r>
            <a:r>
              <a:rPr lang="en-US" dirty="0"/>
              <a:t>in light of new scientific data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 Capable of assigning responsibility for producing the scientific evidence necessary for a </a:t>
            </a:r>
            <a:r>
              <a:rPr lang="en-US" b="1" dirty="0"/>
              <a:t>more comprehensive risk assessment</a:t>
            </a:r>
          </a:p>
          <a:p>
            <a:pPr>
              <a:buFont typeface="Wingdings" panose="05000000000000000000" pitchFamily="2" charset="2"/>
              <a:buChar char="§"/>
            </a:pPr>
            <a:endParaRPr lang="en-D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D981102-5B79-31A4-2505-E8B57C98C7EB}"/>
              </a:ext>
            </a:extLst>
          </p:cNvPr>
          <p:cNvSpPr txBox="1"/>
          <p:nvPr/>
        </p:nvSpPr>
        <p:spPr>
          <a:xfrm>
            <a:off x="579563" y="5678076"/>
            <a:ext cx="89326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Examples of CJEU cases: C-157/96 (National Farmers’ Union) and C-180/96 (Mad cow disease)</a:t>
            </a:r>
            <a:endParaRPr lang="en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93211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FF5671-854E-348D-9979-3538461B86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DE"/>
          </a:p>
        </p:txBody>
      </p:sp>
      <p:pic>
        <p:nvPicPr>
          <p:cNvPr id="7" name="Obrázek 8">
            <a:extLst>
              <a:ext uri="{FF2B5EF4-FFF2-40B4-BE49-F238E27FC236}">
                <a16:creationId xmlns:a16="http://schemas.microsoft.com/office/drawing/2014/main" id="{E6E792D5-DFD8-203A-765E-055E27A35A6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916"/>
          <a:stretch/>
        </p:blipFill>
        <p:spPr>
          <a:xfrm>
            <a:off x="393708" y="-60160"/>
            <a:ext cx="6918158" cy="5257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Obrázek 6">
            <a:extLst>
              <a:ext uri="{FF2B5EF4-FFF2-40B4-BE49-F238E27FC236}">
                <a16:creationId xmlns:a16="http://schemas.microsoft.com/office/drawing/2014/main" id="{4ADC20AD-FE51-D509-095F-4E73DE397F1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985" r="12499"/>
          <a:stretch/>
        </p:blipFill>
        <p:spPr>
          <a:xfrm>
            <a:off x="5763127" y="1364090"/>
            <a:ext cx="6088134" cy="54939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40882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C877E-AA27-60EF-AC0F-383D59408D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Precautionary Principle</a:t>
            </a:r>
            <a:br>
              <a:rPr lang="en-US" dirty="0"/>
            </a:br>
            <a:r>
              <a:rPr lang="en-US" dirty="0"/>
              <a:t>Examples of CJEU cases (2024)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6AD5DC-D849-66E0-FBCE-90AF181F24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7848" y="2634916"/>
            <a:ext cx="9917806" cy="3537284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 C-308/22 (PAN Europe (Closer))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 C-309/22 and C-310/22 (PAN Europe (Pitcher and </a:t>
            </a:r>
            <a:r>
              <a:rPr lang="en-US" dirty="0" err="1"/>
              <a:t>Dragonis</a:t>
            </a:r>
            <a:r>
              <a:rPr lang="en-US" dirty="0"/>
              <a:t>))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 T-536/22 (PAN Europe v Commission) – ongoing appeal: C-316/24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7992596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383E75-A155-5072-513D-D9F0167369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55AC27-65EB-FB9E-34D4-FCC5ED5584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7200" dirty="0"/>
              <a:t>Specific Principles</a:t>
            </a:r>
            <a:endParaRPr lang="en-DE" sz="72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8FC39E-13C9-64D7-505C-1F8EB4CC8D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solidFill>
                  <a:srgbClr val="123D8C"/>
                </a:solidFill>
              </a:rPr>
              <a:t>POLLUTER-PAYS PRINCIPLE</a:t>
            </a:r>
            <a:endParaRPr lang="en-DE" sz="4400" dirty="0">
              <a:solidFill>
                <a:srgbClr val="123D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188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1794C9-501E-8CC8-2EA7-C7D92B1E29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Polluter-pays Principle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69A83A-5CAD-8E5A-64BE-6D77616B4D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7848" y="2683042"/>
            <a:ext cx="9917806" cy="3489158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 Polluter should bear the environmental and social costs of their actions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 Prevents or remediates </a:t>
            </a:r>
            <a:r>
              <a:rPr lang="en-US" dirty="0" err="1"/>
              <a:t>externalisation</a:t>
            </a:r>
            <a:r>
              <a:rPr lang="en-US" dirty="0"/>
              <a:t>, by demanding internalization of the costs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 Examples: Waste Framework Directive, Landfill Directive, Water Framework Directive, Environmental Liability Directive, EPR schemes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18219100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8273F6-F67A-B2AF-AC9A-4076274506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3121D4-7778-7DFB-AE87-E19182018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Polluter-pays Principle</a:t>
            </a:r>
            <a:br>
              <a:rPr lang="en-US" dirty="0"/>
            </a:br>
            <a:r>
              <a:rPr lang="en-US" dirty="0"/>
              <a:t>Examples of CJEU cases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DAAE69-725D-BD42-0DE2-7E5B77F102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7848" y="2165685"/>
            <a:ext cx="9917806" cy="3489158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 C-297/19 (</a:t>
            </a:r>
            <a:r>
              <a:rPr lang="en-US" dirty="0" err="1"/>
              <a:t>Naturschutzbund</a:t>
            </a:r>
            <a:r>
              <a:rPr lang="en-US" dirty="0"/>
              <a:t> Deutschland – </a:t>
            </a:r>
            <a:r>
              <a:rPr lang="en-US" dirty="0" err="1"/>
              <a:t>Landesverband</a:t>
            </a:r>
            <a:r>
              <a:rPr lang="en-US" dirty="0"/>
              <a:t> Schleswig-Holstein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 C-15/19 (Azienda </a:t>
            </a:r>
            <a:r>
              <a:rPr lang="en-US" dirty="0" err="1"/>
              <a:t>Municipale</a:t>
            </a:r>
            <a:r>
              <a:rPr lang="en-US" dirty="0"/>
              <a:t> </a:t>
            </a:r>
            <a:r>
              <a:rPr lang="en-US" dirty="0" err="1"/>
              <a:t>Ambiente</a:t>
            </a:r>
            <a:r>
              <a:rPr lang="en-US" dirty="0"/>
              <a:t>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 C-293/97 (</a:t>
            </a:r>
            <a:r>
              <a:rPr lang="en-US" dirty="0" err="1"/>
              <a:t>Standley</a:t>
            </a:r>
            <a:r>
              <a:rPr lang="en-US" dirty="0"/>
              <a:t>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 C-534/13 (</a:t>
            </a:r>
            <a:r>
              <a:rPr lang="en-US" dirty="0" err="1"/>
              <a:t>Fipa</a:t>
            </a:r>
            <a:r>
              <a:rPr lang="en-US" dirty="0"/>
              <a:t> Group and Others)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 C-172/08 (</a:t>
            </a:r>
            <a:r>
              <a:rPr lang="en-US" dirty="0" err="1"/>
              <a:t>Pontina</a:t>
            </a:r>
            <a:r>
              <a:rPr lang="en-US" dirty="0"/>
              <a:t> </a:t>
            </a:r>
            <a:r>
              <a:rPr lang="en-US" dirty="0" err="1"/>
              <a:t>Ambiente</a:t>
            </a:r>
            <a:r>
              <a:rPr lang="en-US" dirty="0"/>
              <a:t>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 C-254/08 (Futura </a:t>
            </a:r>
            <a:r>
              <a:rPr lang="en-US" dirty="0" err="1"/>
              <a:t>Immobiliare</a:t>
            </a:r>
            <a:r>
              <a:rPr lang="en-US" dirty="0"/>
              <a:t> and Others)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 C-335/16 (VG </a:t>
            </a:r>
            <a:r>
              <a:rPr lang="en-US" dirty="0" err="1"/>
              <a:t>Čistoća</a:t>
            </a:r>
            <a:r>
              <a:rPr lang="en-US" dirty="0"/>
              <a:t>)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1252422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DF0E-0780-80B4-2097-7374507D34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DA566-11EF-A701-C1FC-EF4F8D33C1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7200" dirty="0"/>
              <a:t>Specific Principles</a:t>
            </a:r>
            <a:endParaRPr lang="en-DE" sz="72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BADBB9-5742-5177-31F5-09DA8F728E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solidFill>
                  <a:srgbClr val="123D8C"/>
                </a:solidFill>
              </a:rPr>
              <a:t>Rectifying pollution at source</a:t>
            </a:r>
            <a:endParaRPr lang="en-DE" sz="4400" dirty="0">
              <a:solidFill>
                <a:srgbClr val="123D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8356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A79225-56AC-C2EF-8D0A-89078862F7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Rectification at source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01EB05-EB58-6B40-3D23-2A83B87FCC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7848" y="2586788"/>
            <a:ext cx="9917806" cy="3585411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 Aims to ensure that damage or pollution is dealt with where it occurs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 In an ideal scenario, it also serves the prevention principle, by avoiding pollution or damage to reach other places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 In a wider sense, serves as an overriding guide to policy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 Example of CJEU cases: C-2/90 (Commission v Belgium), C-364/03 (Commission v Greece)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16088327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94DEF4-5BB4-4F37-A8C7-6EED6438074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6600" dirty="0"/>
              <a:t>Overview and legal base</a:t>
            </a:r>
            <a:endParaRPr lang="en-DE" sz="6600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347B65B7-EAD6-4DC8-BAEE-9B63B06163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40066857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552F67-FC73-831C-B660-8C0E723CA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817" y="486195"/>
            <a:ext cx="10164636" cy="2016373"/>
          </a:xfrm>
        </p:spPr>
        <p:txBody>
          <a:bodyPr anchor="b">
            <a:normAutofit/>
          </a:bodyPr>
          <a:lstStyle/>
          <a:p>
            <a:r>
              <a:rPr lang="en-US" sz="3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Ongoing CJEU example: Titanium Dioxide</a:t>
            </a:r>
            <a:br>
              <a:rPr lang="en-US" sz="3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Joint cases T-279/20, T-288/20, and T-283/20</a:t>
            </a:r>
            <a:br>
              <a:rPr lang="en-US" sz="3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en-US" sz="3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Thoughts?</a:t>
            </a:r>
            <a:endParaRPr lang="en-DE" sz="3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188587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D78D9D7-7571-4C5B-B85A-5317D7A48C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  <a:endParaRPr lang="en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65F5C22-233E-41E8-9277-F6B9A606E8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LCORTAT@ERA.INT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8489482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094B360-DCB2-DC91-9CB5-8CB72FB824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EU Environmental Principles</a:t>
            </a:r>
            <a:endParaRPr lang="en-DE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321B241-BC09-7F38-05C8-98EF4B1414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General principles</a:t>
            </a:r>
            <a:endParaRPr lang="en-DE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A29B33BE-6413-54AC-42D0-E4CF26B8B43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 Sustainable development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 Integration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 Primacy of EU Law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 Effectiveness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 Subsidiarity and proportionality</a:t>
            </a:r>
            <a:endParaRPr lang="en-DE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D10EBBF-8227-9C35-65ED-753F4105B3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Specific principles</a:t>
            </a:r>
            <a:endParaRPr lang="en-DE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9C098C2C-5610-A8FD-F940-572A2DCF5A08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 Prevention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 Precaution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 Polluter pays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 Rectification at source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Even more specific: Principle of Proximity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5774261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52CF193-C150-4452-9611-A18F3881B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848" y="257595"/>
            <a:ext cx="9917806" cy="1450757"/>
          </a:xfrm>
        </p:spPr>
        <p:txBody>
          <a:bodyPr anchor="b">
            <a:normAutofit/>
          </a:bodyPr>
          <a:lstStyle/>
          <a:p>
            <a:r>
              <a:rPr lang="en-US" dirty="0"/>
              <a:t>Legal base of EU Environmental Law</a:t>
            </a:r>
            <a:br>
              <a:rPr lang="en-US" dirty="0"/>
            </a:br>
            <a:r>
              <a:rPr lang="en-US" dirty="0"/>
              <a:t>(TEU and TFEU provisions)</a:t>
            </a:r>
            <a:endParaRPr lang="en-DE" dirty="0"/>
          </a:p>
        </p:txBody>
      </p:sp>
      <p:graphicFrame>
        <p:nvGraphicFramePr>
          <p:cNvPr id="7" name="Content Placeholder 4">
            <a:extLst>
              <a:ext uri="{FF2B5EF4-FFF2-40B4-BE49-F238E27FC236}">
                <a16:creationId xmlns:a16="http://schemas.microsoft.com/office/drawing/2014/main" id="{E0B96DA3-385D-1991-6034-8C548FC2DC5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51696616"/>
              </p:ext>
            </p:extLst>
          </p:nvPr>
        </p:nvGraphicFramePr>
        <p:xfrm>
          <a:off x="687847" y="1905000"/>
          <a:ext cx="10838405" cy="426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967116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ADAFF2E1-8EED-496D-8E09-E19062B9F4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69432" y="731519"/>
            <a:ext cx="8554452" cy="5464743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/>
              <a:t>Article 3(3) TEU</a:t>
            </a:r>
            <a:endParaRPr lang="en-US" dirty="0"/>
          </a:p>
          <a:p>
            <a:pPr algn="just"/>
            <a:r>
              <a:rPr lang="en-US" i="1" dirty="0">
                <a:solidFill>
                  <a:schemeClr val="tx1"/>
                </a:solidFill>
                <a:ea typeface="Roboto Slab" panose="020B0604020202020204" charset="0"/>
                <a:sym typeface="Nixie One"/>
              </a:rPr>
              <a:t>The Union shall </a:t>
            </a:r>
            <a:r>
              <a:rPr lang="en-US" i="1" dirty="0">
                <a:solidFill>
                  <a:schemeClr val="accent1"/>
                </a:solidFill>
                <a:ea typeface="Roboto Slab" panose="020B0604020202020204" charset="0"/>
                <a:sym typeface="Nixie One"/>
              </a:rPr>
              <a:t>establish an internal market</a:t>
            </a:r>
            <a:r>
              <a:rPr lang="en-US" i="1" dirty="0">
                <a:solidFill>
                  <a:schemeClr val="tx1"/>
                </a:solidFill>
                <a:ea typeface="Roboto Slab" panose="020B0604020202020204" charset="0"/>
                <a:sym typeface="Nixie One"/>
              </a:rPr>
              <a:t>. It </a:t>
            </a:r>
            <a:r>
              <a:rPr lang="en-US" i="1" dirty="0">
                <a:solidFill>
                  <a:schemeClr val="accent2"/>
                </a:solidFill>
                <a:ea typeface="Roboto Slab" panose="020B0604020202020204" charset="0"/>
                <a:sym typeface="Nixie One"/>
              </a:rPr>
              <a:t>shall work for the sustainable development</a:t>
            </a:r>
            <a:r>
              <a:rPr lang="en-US" i="1" dirty="0">
                <a:solidFill>
                  <a:schemeClr val="tx1"/>
                </a:solidFill>
                <a:ea typeface="Roboto Slab" panose="020B0604020202020204" charset="0"/>
                <a:sym typeface="Nixie One"/>
              </a:rPr>
              <a:t> of Europe based on balanced economic growth and price stability, a highly competitive social market economy, aiming at full employment and social progress, </a:t>
            </a:r>
            <a:r>
              <a:rPr lang="en-US" i="1" dirty="0">
                <a:solidFill>
                  <a:schemeClr val="accent2"/>
                </a:solidFill>
                <a:ea typeface="Roboto Slab" panose="020B0604020202020204" charset="0"/>
                <a:sym typeface="Nixie One"/>
              </a:rPr>
              <a:t>and a high level of protection and improvement of the quality of the environment</a:t>
            </a:r>
            <a:r>
              <a:rPr lang="en-US" i="1" dirty="0">
                <a:solidFill>
                  <a:schemeClr val="tx1"/>
                </a:solidFill>
                <a:ea typeface="Roboto Slab" panose="020B0604020202020204" charset="0"/>
                <a:sym typeface="Nixie One"/>
              </a:rPr>
              <a:t>. It shall promote scientific and technological advance.</a:t>
            </a:r>
          </a:p>
          <a:p>
            <a:pPr algn="just"/>
            <a:endParaRPr lang="en-US" i="1" dirty="0">
              <a:solidFill>
                <a:schemeClr val="tx1"/>
              </a:solidFill>
              <a:ea typeface="Roboto Slab" panose="020B0604020202020204" charset="0"/>
              <a:sym typeface="Nixie One"/>
            </a:endParaRPr>
          </a:p>
          <a:p>
            <a:pPr algn="just"/>
            <a:r>
              <a:rPr lang="en-US" b="1" dirty="0"/>
              <a:t>Article 4(3) TEU</a:t>
            </a:r>
          </a:p>
          <a:p>
            <a:pPr algn="just"/>
            <a:r>
              <a:rPr lang="en-US" i="1" dirty="0"/>
              <a:t>Pursuant to the principle of sincere cooperation, the Union and the Member States shall, in full mutual respect, assist each other in carrying out tasks which flow from the Treaties.</a:t>
            </a:r>
          </a:p>
          <a:p>
            <a:pPr algn="just"/>
            <a:r>
              <a:rPr lang="en-US" i="1" dirty="0">
                <a:solidFill>
                  <a:srgbClr val="212B55"/>
                </a:solidFill>
              </a:rPr>
              <a:t>The Member States shall </a:t>
            </a:r>
            <a:r>
              <a:rPr lang="en-US" i="1" dirty="0">
                <a:solidFill>
                  <a:srgbClr val="123D8C"/>
                </a:solidFill>
              </a:rPr>
              <a:t>take any appropriate measure, general or particular, to ensure fulfilment of the obligations arising out of the Treaties or resulting from the acts of the institutions of the Union.</a:t>
            </a:r>
          </a:p>
          <a:p>
            <a:pPr algn="just"/>
            <a:r>
              <a:rPr lang="en-US" i="1" dirty="0">
                <a:solidFill>
                  <a:srgbClr val="212B55"/>
                </a:solidFill>
              </a:rPr>
              <a:t>The Member States shall facilitate the achievement of the Union's tasks and </a:t>
            </a:r>
            <a:r>
              <a:rPr lang="en-US" i="1" dirty="0">
                <a:solidFill>
                  <a:srgbClr val="123D8C"/>
                </a:solidFill>
              </a:rPr>
              <a:t>refrain from any measure which could </a:t>
            </a:r>
            <a:r>
              <a:rPr lang="en-US" i="1" dirty="0" err="1">
                <a:solidFill>
                  <a:srgbClr val="123D8C"/>
                </a:solidFill>
              </a:rPr>
              <a:t>jeopardise</a:t>
            </a:r>
            <a:r>
              <a:rPr lang="en-US" i="1" dirty="0">
                <a:solidFill>
                  <a:srgbClr val="123D8C"/>
                </a:solidFill>
              </a:rPr>
              <a:t> the attainment of the Union's objectives.</a:t>
            </a:r>
            <a:endParaRPr lang="en-DE" dirty="0">
              <a:solidFill>
                <a:srgbClr val="123D8C"/>
              </a:solidFill>
            </a:endParaRPr>
          </a:p>
        </p:txBody>
      </p:sp>
      <p:pic>
        <p:nvPicPr>
          <p:cNvPr id="4" name="Graphic 3" descr="Open quotation mark outline">
            <a:extLst>
              <a:ext uri="{FF2B5EF4-FFF2-40B4-BE49-F238E27FC236}">
                <a16:creationId xmlns:a16="http://schemas.microsoft.com/office/drawing/2014/main" id="{E8FF8BBF-66EB-FFA6-8937-90BD97377C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8653" y="445169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8378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6231E2-A196-1718-835B-722FB56DAE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Therefore, the obligations of the MS regarding EU environmental law are to: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83FECC-0742-D884-2E25-B111DAD095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 refrain from any measures which would </a:t>
            </a:r>
            <a:r>
              <a:rPr lang="en-US" dirty="0" err="1"/>
              <a:t>jeopardise</a:t>
            </a:r>
            <a:r>
              <a:rPr lang="en-US" dirty="0"/>
              <a:t> its effects</a:t>
            </a:r>
          </a:p>
          <a:p>
            <a:pPr marL="201168" lvl="1" indent="0">
              <a:buNone/>
            </a:pPr>
            <a:r>
              <a:rPr lang="en-US" dirty="0"/>
              <a:t>	even before the deadline for implementation?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 implement (transpose) it correctly</a:t>
            </a:r>
          </a:p>
          <a:p>
            <a:pPr marL="201168" lvl="1" indent="0">
              <a:buNone/>
            </a:pPr>
            <a:r>
              <a:rPr lang="en-US" dirty="0"/>
              <a:t>	not just copy and paste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 apply it correctly (interpretation, effectiveness)</a:t>
            </a:r>
          </a:p>
          <a:p>
            <a:pPr marL="201168" lvl="1" indent="0">
              <a:buNone/>
            </a:pPr>
            <a:r>
              <a:rPr lang="en-US" dirty="0"/>
              <a:t>	inspections, sanctions, public participation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 inform the Commission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1802501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297A8-6500-FF3F-913B-A878783C5A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848" y="257595"/>
            <a:ext cx="9917806" cy="1450757"/>
          </a:xfrm>
        </p:spPr>
        <p:txBody>
          <a:bodyPr anchor="b">
            <a:normAutofit/>
          </a:bodyPr>
          <a:lstStyle/>
          <a:p>
            <a:r>
              <a:rPr lang="en-US" dirty="0"/>
              <a:t>Examples</a:t>
            </a:r>
            <a:endParaRPr lang="en-DE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146B7E8-3D46-8FE4-F7CD-0CBF8428743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6137089"/>
              </p:ext>
            </p:extLst>
          </p:nvPr>
        </p:nvGraphicFramePr>
        <p:xfrm>
          <a:off x="687848" y="1905000"/>
          <a:ext cx="9917806" cy="426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528251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89CD29-A5B1-4287-543D-EE0BB4D0F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7200" dirty="0"/>
              <a:t>Specific Principles</a:t>
            </a:r>
            <a:endParaRPr lang="en-DE" sz="72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E364C5-4256-BD15-1921-16CA806AAF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solidFill>
                  <a:srgbClr val="123D8C"/>
                </a:solidFill>
              </a:rPr>
              <a:t>PREVENTION PRINCIPLE</a:t>
            </a:r>
            <a:endParaRPr lang="en-DE" sz="4400" dirty="0">
              <a:solidFill>
                <a:srgbClr val="123D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6949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9AF72C-FFD9-CB6C-E838-7F66FE2C0C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Prevention Principle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70C3C5-FDD9-0942-0B71-B7CA695D17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7848" y="2526632"/>
            <a:ext cx="9917806" cy="3645568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 Aims to prevent environmental damage, thus requiring preventive measures to anticipate and avoid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 Risk of environmental harm is clear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 Interlinked with the precautionary principle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 Examples: SEA Directive, IED Directive (preamble, 2)</a:t>
            </a:r>
          </a:p>
          <a:p>
            <a:pPr>
              <a:buFont typeface="Wingdings" panose="05000000000000000000" pitchFamily="2" charset="2"/>
              <a:buChar char="§"/>
            </a:pP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760237079"/>
      </p:ext>
    </p:extLst>
  </p:cSld>
  <p:clrMapOvr>
    <a:masterClrMapping/>
  </p:clrMapOvr>
</p:sld>
</file>

<file path=ppt/theme/theme1.xml><?xml version="1.0" encoding="utf-8"?>
<a:theme xmlns:a="http://schemas.openxmlformats.org/drawingml/2006/main" name="Inhaltsfolie">
  <a:themeElements>
    <a:clrScheme name="ERA Scheme">
      <a:dk1>
        <a:srgbClr val="545454"/>
      </a:dk1>
      <a:lt1>
        <a:sysClr val="window" lastClr="FFFFFF"/>
      </a:lt1>
      <a:dk2>
        <a:srgbClr val="ABABAB"/>
      </a:dk2>
      <a:lt2>
        <a:srgbClr val="E5E5E5"/>
      </a:lt2>
      <a:accent1>
        <a:srgbClr val="212B55"/>
      </a:accent1>
      <a:accent2>
        <a:srgbClr val="123D8C"/>
      </a:accent2>
      <a:accent3>
        <a:srgbClr val="AE7F50"/>
      </a:accent3>
      <a:accent4>
        <a:srgbClr val="DCC592"/>
      </a:accent4>
      <a:accent5>
        <a:srgbClr val="FF4000"/>
      </a:accent5>
      <a:accent6>
        <a:srgbClr val="FFFFFF"/>
      </a:accent6>
      <a:hlink>
        <a:srgbClr val="123D8C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1" id="{D0D1D119-DA10-42E6-8CB6-4ABC7BF2E5A2}" vid="{AEAF0851-A7B7-4631-BE97-008A72EE5DFD}"/>
    </a:ext>
  </a:extLst>
</a:theme>
</file>

<file path=ppt/theme/theme2.xml><?xml version="1.0" encoding="utf-8"?>
<a:theme xmlns:a="http://schemas.openxmlformats.org/drawingml/2006/main" name="Inhalt auf Weiß ohne Titel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1" id="{D0D1D119-DA10-42E6-8CB6-4ABC7BF2E5A2}" vid="{DCE04E78-6062-4D13-9C89-CB6126C7F049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c7bee4a-a801-419b-8078-88aa0861595d">
      <Terms xmlns="http://schemas.microsoft.com/office/infopath/2007/PartnerControls"/>
    </lcf76f155ced4ddcb4097134ff3c332f>
    <TaxCatchAll xmlns="e9042645-366f-4cd7-9010-ab21c883e422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13BB642DDCC2EE498ECA4F26A8220958" ma:contentTypeVersion="15" ma:contentTypeDescription="Ein neues Dokument erstellen." ma:contentTypeScope="" ma:versionID="e5742aa443182f465feff1d76ae4d601">
  <xsd:schema xmlns:xsd="http://www.w3.org/2001/XMLSchema" xmlns:xs="http://www.w3.org/2001/XMLSchema" xmlns:p="http://schemas.microsoft.com/office/2006/metadata/properties" xmlns:ns2="0c7bee4a-a801-419b-8078-88aa0861595d" xmlns:ns3="e9042645-366f-4cd7-9010-ab21c883e422" targetNamespace="http://schemas.microsoft.com/office/2006/metadata/properties" ma:root="true" ma:fieldsID="561ae8399d5f400d5b2ae1d1172a7c6a" ns2:_="" ns3:_="">
    <xsd:import namespace="0c7bee4a-a801-419b-8078-88aa0861595d"/>
    <xsd:import namespace="e9042645-366f-4cd7-9010-ab21c883e4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7bee4a-a801-419b-8078-88aa086159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Bildmarkierungen" ma:readOnly="false" ma:fieldId="{5cf76f15-5ced-4ddc-b409-7134ff3c332f}" ma:taxonomyMulti="true" ma:sspId="07096bbf-04ee-4fab-bae0-f87aa841628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042645-366f-4cd7-9010-ab21c883e422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f9d1d1cd-c2c6-40c4-af9a-b4dfdff86c2e}" ma:internalName="TaxCatchAll" ma:showField="CatchAllData" ma:web="e9042645-366f-4cd7-9010-ab21c883e42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99091D6-B2C3-4BAF-8CD7-EC6FD7D2171B}">
  <ds:schemaRefs>
    <ds:schemaRef ds:uri="http://schemas.microsoft.com/office/2006/metadata/properties"/>
    <ds:schemaRef ds:uri="http://schemas.microsoft.com/office/infopath/2007/PartnerControls"/>
    <ds:schemaRef ds:uri="0c7bee4a-a801-419b-8078-88aa0861595d"/>
    <ds:schemaRef ds:uri="e9042645-366f-4cd7-9010-ab21c883e422"/>
  </ds:schemaRefs>
</ds:datastoreItem>
</file>

<file path=customXml/itemProps2.xml><?xml version="1.0" encoding="utf-8"?>
<ds:datastoreItem xmlns:ds="http://schemas.openxmlformats.org/officeDocument/2006/customXml" ds:itemID="{85C3954D-3B9F-462A-9C7C-78B746AF13D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6CD1207-9FDA-49E2-819A-C71C549C8AA1}"/>
</file>

<file path=docProps/app.xml><?xml version="1.0" encoding="utf-8"?>
<Properties xmlns="http://schemas.openxmlformats.org/officeDocument/2006/extended-properties" xmlns:vt="http://schemas.openxmlformats.org/officeDocument/2006/docPropsVTypes">
  <Template>ERA PPT Template_empty 2022 - 16_9</Template>
  <TotalTime>0</TotalTime>
  <Words>824</Words>
  <Application>Microsoft Office PowerPoint</Application>
  <PresentationFormat>Widescreen</PresentationFormat>
  <Paragraphs>99</Paragraphs>
  <Slides>21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Arial</vt:lpstr>
      <vt:lpstr>Calibri</vt:lpstr>
      <vt:lpstr>Courier New</vt:lpstr>
      <vt:lpstr>Roboto Slab</vt:lpstr>
      <vt:lpstr>Trebuchet MS</vt:lpstr>
      <vt:lpstr>Wingdings</vt:lpstr>
      <vt:lpstr>Inhaltsfolie</vt:lpstr>
      <vt:lpstr>Inhalt auf Weiß ohne Titel</vt:lpstr>
      <vt:lpstr>Principles of EU Environmental Law</vt:lpstr>
      <vt:lpstr>Overview and legal base</vt:lpstr>
      <vt:lpstr>EU Environmental Principles</vt:lpstr>
      <vt:lpstr>Legal base of EU Environmental Law (TEU and TFEU provisions)</vt:lpstr>
      <vt:lpstr>PowerPoint Presentation</vt:lpstr>
      <vt:lpstr>Therefore, the obligations of the MS regarding EU environmental law are to:</vt:lpstr>
      <vt:lpstr>Examples</vt:lpstr>
      <vt:lpstr>Specific Principles</vt:lpstr>
      <vt:lpstr>Prevention Principle</vt:lpstr>
      <vt:lpstr>Specific Principles</vt:lpstr>
      <vt:lpstr>Precautionary Principle (1/2)</vt:lpstr>
      <vt:lpstr>Precautionary Principle (2/2)</vt:lpstr>
      <vt:lpstr>PowerPoint Presentation</vt:lpstr>
      <vt:lpstr>Precautionary Principle Examples of CJEU cases (2024)</vt:lpstr>
      <vt:lpstr>Specific Principles</vt:lpstr>
      <vt:lpstr>Polluter-pays Principle</vt:lpstr>
      <vt:lpstr>Polluter-pays Principle Examples of CJEU cases</vt:lpstr>
      <vt:lpstr>Specific Principles</vt:lpstr>
      <vt:lpstr>Rectification at source</vt:lpstr>
      <vt:lpstr>Ongoing CJEU example: Titanium Dioxide Joint cases T-279/20, T-288/20, and T-283/20  Thoughts?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Cortat Luisa</dc:creator>
  <cp:lastModifiedBy>Cortat Luisa</cp:lastModifiedBy>
  <cp:revision>1</cp:revision>
  <dcterms:created xsi:type="dcterms:W3CDTF">2025-03-27T13:41:51Z</dcterms:created>
  <dcterms:modified xsi:type="dcterms:W3CDTF">2025-03-27T17:45:44Z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0x01010013BB642DDCC2EE498ECA4F26A8220958</vt:lpwstr>
  </property>
  <property fmtid="{D5CDD505-2E9C-101B-9397-08002B2CF9AE}" pid="3" name="MediaServiceImageTags">
    <vt:lpwstr/>
  </property>
</Properties>
</file>