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48" r:id="rId4"/>
    <p:sldMasterId id="2147483673" r:id="rId5"/>
  </p:sldMasterIdLst>
  <p:notesMasterIdLst>
    <p:notesMasterId r:id="rId38"/>
  </p:notesMasterIdLst>
  <p:sldIdLst>
    <p:sldId id="296" r:id="rId6"/>
    <p:sldId id="375" r:id="rId7"/>
    <p:sldId id="352" r:id="rId8"/>
    <p:sldId id="345" r:id="rId9"/>
    <p:sldId id="342" r:id="rId10"/>
    <p:sldId id="378" r:id="rId11"/>
    <p:sldId id="379" r:id="rId12"/>
    <p:sldId id="344" r:id="rId13"/>
    <p:sldId id="350" r:id="rId14"/>
    <p:sldId id="426" r:id="rId15"/>
    <p:sldId id="389" r:id="rId16"/>
    <p:sldId id="390" r:id="rId17"/>
    <p:sldId id="420" r:id="rId18"/>
    <p:sldId id="391" r:id="rId19"/>
    <p:sldId id="392" r:id="rId20"/>
    <p:sldId id="393" r:id="rId21"/>
    <p:sldId id="394" r:id="rId22"/>
    <p:sldId id="395" r:id="rId23"/>
    <p:sldId id="396" r:id="rId24"/>
    <p:sldId id="397" r:id="rId25"/>
    <p:sldId id="398" r:id="rId26"/>
    <p:sldId id="405" r:id="rId27"/>
    <p:sldId id="293" r:id="rId28"/>
    <p:sldId id="294" r:id="rId29"/>
    <p:sldId id="399" r:id="rId30"/>
    <p:sldId id="402" r:id="rId31"/>
    <p:sldId id="289" r:id="rId32"/>
    <p:sldId id="409" r:id="rId33"/>
    <p:sldId id="411" r:id="rId34"/>
    <p:sldId id="413" r:id="rId35"/>
    <p:sldId id="290" r:id="rId36"/>
    <p:sldId id="427" r:id="rId37"/>
  </p:sldIdLst>
  <p:sldSz cx="12192000" cy="6858000"/>
  <p:notesSz cx="6858000" cy="9144000"/>
  <p:embeddedFontLst>
    <p:embeddedFont>
      <p:font typeface="Cambria" panose="02040503050406030204" pitchFamily="18" charset="0"/>
      <p:regular r:id="rId39"/>
      <p:bold r:id="rId40"/>
      <p:italic r:id="rId41"/>
      <p:boldItalic r:id="rId42"/>
    </p:embeddedFont>
    <p:embeddedFont>
      <p:font typeface="Verdana" panose="020B0604030504040204" pitchFamily="3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092">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2" roundtripDataSignature="AMtx7mh3YP3xexYcFoahXa2ehi0H5V4Za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7C9EAE-C315-44D3-B717-737E4899D380}" v="21" dt="2025-04-03T09:40:09.8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73621" autoAdjust="0"/>
  </p:normalViewPr>
  <p:slideViewPr>
    <p:cSldViewPr snapToGrid="0">
      <p:cViewPr varScale="1">
        <p:scale>
          <a:sx n="40" d="100"/>
          <a:sy n="40" d="100"/>
        </p:scale>
        <p:origin x="360" y="30"/>
      </p:cViewPr>
      <p:guideLst>
        <p:guide orient="horz" pos="2092"/>
        <p:guide pos="3840"/>
      </p:guideLst>
    </p:cSldViewPr>
  </p:slideViewPr>
  <p:outlineViewPr>
    <p:cViewPr>
      <p:scale>
        <a:sx n="33" d="100"/>
        <a:sy n="33" d="100"/>
      </p:scale>
      <p:origin x="0" y="-2777"/>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4.fntdata"/><Relationship Id="rId8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3.fntdata"/><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font" Target="fonts/font2.fntdata"/><Relationship Id="rId45" Type="http://schemas.openxmlformats.org/officeDocument/2006/relationships/font" Target="fonts/font7.fntdata"/><Relationship Id="rId8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82" Type="http://customschemas.google.com/relationships/presentationmetadata" Target="meta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6.fntdata"/><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5.fntdata"/><Relationship Id="rId8" Type="http://schemas.openxmlformats.org/officeDocument/2006/relationships/slide" Target="slides/slide3.xml"/><Relationship Id="rId8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7EC6A09E-7B33-6C4A-3E8E-5779C8B6A247}"/>
              </a:ext>
            </a:extLst>
          </p:cNvPr>
          <p:cNvSpPr>
            <a:spLocks noGrp="1" noRot="1" noChangeAspect="1" noTextEdit="1"/>
          </p:cNvSpPr>
          <p:nvPr>
            <p:ph type="sldImg"/>
          </p:nvPr>
        </p:nvSpPr>
        <p:spPr>
          <a:ln/>
        </p:spPr>
      </p:sp>
      <p:sp>
        <p:nvSpPr>
          <p:cNvPr id="20483" name="Notes Placeholder 2">
            <a:extLst>
              <a:ext uri="{FF2B5EF4-FFF2-40B4-BE49-F238E27FC236}">
                <a16:creationId xmlns:a16="http://schemas.microsoft.com/office/drawing/2014/main" id="{CB99338B-FDC2-1E03-7264-31CE50AB4BBC}"/>
              </a:ext>
            </a:extLst>
          </p:cNvPr>
          <p:cNvSpPr>
            <a:spLocks noGrp="1"/>
          </p:cNvSpPr>
          <p:nvPr>
            <p:ph type="body" idx="1"/>
          </p:nvPr>
        </p:nvSpPr>
        <p:spPr>
          <a:noFill/>
        </p:spPr>
        <p:txBody>
          <a:bodyPr/>
          <a:lstStyle/>
          <a:p>
            <a:endParaRPr lang="sk" altLang="en-US">
              <a:latin typeface="Arial" panose="020B0604020202020204" pitchFamily="34" charset="0"/>
            </a:endParaRPr>
          </a:p>
        </p:txBody>
      </p:sp>
      <p:sp>
        <p:nvSpPr>
          <p:cNvPr id="20484" name="Slide Number Placeholder 3">
            <a:extLst>
              <a:ext uri="{FF2B5EF4-FFF2-40B4-BE49-F238E27FC236}">
                <a16:creationId xmlns:a16="http://schemas.microsoft.com/office/drawing/2014/main" id="{7E162ED3-24DA-3FCC-039F-95FB8526532B}"/>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l" rtl="0">
              <a:spcBef>
                <a:spcPct val="0"/>
              </a:spcBef>
            </a:pPr>
            <a:fld id="{779454E2-5982-4E14-A6C3-7722EEC7F8D4}" type="slidenum">
              <a:rPr/>
              <a:pPr>
                <a:spcBef>
                  <a:spcPct val="0"/>
                </a:spcBef>
              </a:pPr>
              <a:t>1</a:t>
            </a:fld>
            <a:endParaRPr lang="sk"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FA68AE9D-DAAB-55B9-1B4D-22828507BC77}"/>
              </a:ext>
            </a:extLst>
          </p:cNvPr>
          <p:cNvSpPr>
            <a:spLocks noGrp="1" noRot="1" noChangeAspect="1" noTextEdit="1"/>
          </p:cNvSpPr>
          <p:nvPr>
            <p:ph type="sldImg"/>
          </p:nvPr>
        </p:nvSpPr>
        <p:spPr>
          <a:ln/>
        </p:spPr>
      </p:sp>
      <p:sp>
        <p:nvSpPr>
          <p:cNvPr id="22531" name="Notes Placeholder 2">
            <a:extLst>
              <a:ext uri="{FF2B5EF4-FFF2-40B4-BE49-F238E27FC236}">
                <a16:creationId xmlns:a16="http://schemas.microsoft.com/office/drawing/2014/main" id="{A53E0FC0-5C92-AC40-C247-860B0A7173A4}"/>
              </a:ext>
            </a:extLst>
          </p:cNvPr>
          <p:cNvSpPr>
            <a:spLocks noGrp="1"/>
          </p:cNvSpPr>
          <p:nvPr>
            <p:ph type="body" idx="1"/>
          </p:nvPr>
        </p:nvSpPr>
        <p:spPr>
          <a:noFill/>
        </p:spPr>
        <p:txBody>
          <a:bodyPr/>
          <a:lstStyle/>
          <a:p>
            <a:pPr marL="457200" indent="-457200" algn="l" rtl="0">
              <a:lnSpc>
                <a:spcPct val="150000"/>
              </a:lnSpc>
              <a:buFont typeface="Verdana" panose="020B0604030504040204" pitchFamily="34" charset="0"/>
              <a:buAutoNum type="arabicPeriod"/>
            </a:pPr>
            <a:endParaRPr lang="sk" altLang="en-US" b="1">
              <a:latin typeface="Arial" panose="020B0604020202020204" pitchFamily="34" charset="0"/>
            </a:endParaRPr>
          </a:p>
        </p:txBody>
      </p:sp>
      <p:sp>
        <p:nvSpPr>
          <p:cNvPr id="22532" name="Slide Number Placeholder 3">
            <a:extLst>
              <a:ext uri="{FF2B5EF4-FFF2-40B4-BE49-F238E27FC236}">
                <a16:creationId xmlns:a16="http://schemas.microsoft.com/office/drawing/2014/main" id="{7649138F-4D01-FFA1-73C4-7AAC9191DC4E}"/>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E49C965-07CF-45FB-944F-C6078D980E8C}" type="slidenum">
              <a:rPr kumimoji="0" sz="1200" b="0" i="0" u="none" strike="noStrike" kern="1200" cap="none" spc="0" normalizeH="0" baseline="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sk"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7778C0B3-B838-197B-2B07-7470DEC6FF0D}"/>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04B9BC7-B8E8-41DD-B5DE-139A60C2EB33}" type="slidenum">
              <a:rPr kumimoji="0" sz="1200" b="0" i="0" u="none" strike="noStrike" kern="1200" cap="none" spc="0" normalizeH="0" baseline="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sk"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26627" name="Rectangle 2">
            <a:extLst>
              <a:ext uri="{FF2B5EF4-FFF2-40B4-BE49-F238E27FC236}">
                <a16:creationId xmlns:a16="http://schemas.microsoft.com/office/drawing/2014/main" id="{5EC35A2F-938B-4A5A-ECD9-7514453A6AD4}"/>
              </a:ext>
            </a:extLst>
          </p:cNvPr>
          <p:cNvSpPr>
            <a:spLocks noGrp="1" noRot="1" noChangeAspect="1" noChangeArrowheads="1" noTextEdit="1"/>
          </p:cNvSpPr>
          <p:nvPr>
            <p:ph type="sldImg"/>
          </p:nvPr>
        </p:nvSpPr>
        <p:spPr>
          <a:xfrm>
            <a:off x="323850" y="865188"/>
            <a:ext cx="6175375" cy="3475037"/>
          </a:xfrm>
          <a:ln/>
        </p:spPr>
      </p:sp>
      <p:sp>
        <p:nvSpPr>
          <p:cNvPr id="26628" name="Rectangle 3">
            <a:extLst>
              <a:ext uri="{FF2B5EF4-FFF2-40B4-BE49-F238E27FC236}">
                <a16:creationId xmlns:a16="http://schemas.microsoft.com/office/drawing/2014/main" id="{41751B6F-9655-3D11-1EA3-A7EF461D0E6D}"/>
              </a:ext>
            </a:extLst>
          </p:cNvPr>
          <p:cNvSpPr>
            <a:spLocks noGrp="1" noChangeArrowheads="1"/>
          </p:cNvSpPr>
          <p:nvPr>
            <p:ph type="body" idx="1"/>
          </p:nvPr>
        </p:nvSpPr>
        <p:spPr>
          <a:xfrm>
            <a:off x="911225" y="4714875"/>
            <a:ext cx="4997450" cy="4178300"/>
          </a:xfrm>
          <a:noFill/>
        </p:spPr>
        <p:txBody>
          <a:bodyPr lIns="92399" tIns="46200" rIns="92399" bIns="46200"/>
          <a:lstStyle/>
          <a:p>
            <a:pPr algn="l" rtl="0" eaLnBrk="1" hangingPunct="1"/>
            <a:endParaRPr lang="sk"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3CC7900D-1EF4-1F42-D0D7-3510EDBA23C0}"/>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8F7BC37B-AFE6-1D12-DA0D-F4504471DB6F}"/>
              </a:ext>
            </a:extLst>
          </p:cNvPr>
          <p:cNvSpPr>
            <a:spLocks noGrp="1"/>
          </p:cNvSpPr>
          <p:nvPr>
            <p:ph type="body" idx="1"/>
          </p:nvPr>
        </p:nvSpPr>
        <p:spPr>
          <a:noFill/>
        </p:spPr>
        <p:txBody>
          <a:bodyPr/>
          <a:lstStyle/>
          <a:p>
            <a:pPr marL="457200" indent="-457200" algn="l" rtl="0">
              <a:lnSpc>
                <a:spcPct val="150000"/>
              </a:lnSpc>
              <a:buFont typeface="Verdana" panose="020B0604030504040204" pitchFamily="34" charset="0"/>
              <a:buAutoNum type="arabicPeriod"/>
            </a:pPr>
            <a:endParaRPr lang="sk" altLang="en-US" b="1">
              <a:latin typeface="Arial" panose="020B0604020202020204" pitchFamily="34" charset="0"/>
            </a:endParaRPr>
          </a:p>
        </p:txBody>
      </p:sp>
      <p:sp>
        <p:nvSpPr>
          <p:cNvPr id="33796" name="Slide Number Placeholder 3">
            <a:extLst>
              <a:ext uri="{FF2B5EF4-FFF2-40B4-BE49-F238E27FC236}">
                <a16:creationId xmlns:a16="http://schemas.microsoft.com/office/drawing/2014/main" id="{0A0B648D-E5C4-7514-CC84-91BAF0BF7974}"/>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BA9AB2F-4363-463C-9527-C7761A56C30D}" type="slidenum">
              <a:rPr kumimoji="0" sz="1200" b="0" i="0" u="none" strike="noStrike" kern="1200" cap="none" spc="0" normalizeH="0" baseline="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sk"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8455234F-37A0-6861-0199-7CAC7238AC49}"/>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A35875FA-CC33-E1F4-E62C-A49DC65BA265}"/>
              </a:ext>
            </a:extLst>
          </p:cNvPr>
          <p:cNvSpPr>
            <a:spLocks noGrp="1"/>
          </p:cNvSpPr>
          <p:nvPr>
            <p:ph type="body" idx="1"/>
          </p:nvPr>
        </p:nvSpPr>
        <p:spPr>
          <a:noFill/>
        </p:spPr>
        <p:txBody>
          <a:bodyPr/>
          <a:lstStyle/>
          <a:p>
            <a:endParaRPr lang="sk" altLang="en-US">
              <a:latin typeface="Arial" panose="020B0604020202020204" pitchFamily="34" charset="0"/>
            </a:endParaRPr>
          </a:p>
        </p:txBody>
      </p:sp>
      <p:sp>
        <p:nvSpPr>
          <p:cNvPr id="43012" name="Slide Number Placeholder 3">
            <a:extLst>
              <a:ext uri="{FF2B5EF4-FFF2-40B4-BE49-F238E27FC236}">
                <a16:creationId xmlns:a16="http://schemas.microsoft.com/office/drawing/2014/main" id="{8422006B-0EB6-E259-E5B1-CF96EA8F8630}"/>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9300" indent="-287338">
              <a:spcBef>
                <a:spcPct val="30000"/>
              </a:spcBef>
              <a:defRPr sz="1200">
                <a:solidFill>
                  <a:schemeClr val="tx1"/>
                </a:solidFill>
                <a:latin typeface="Arial" panose="020B0604020202020204" pitchFamily="34" charset="0"/>
              </a:defRPr>
            </a:lvl2pPr>
            <a:lvl3pPr marL="1154113" indent="-230188">
              <a:spcBef>
                <a:spcPct val="30000"/>
              </a:spcBef>
              <a:defRPr sz="1200">
                <a:solidFill>
                  <a:schemeClr val="tx1"/>
                </a:solidFill>
                <a:latin typeface="Arial" panose="020B0604020202020204" pitchFamily="34" charset="0"/>
              </a:defRPr>
            </a:lvl3pPr>
            <a:lvl4pPr marL="1614488" indent="-230188">
              <a:spcBef>
                <a:spcPct val="30000"/>
              </a:spcBef>
              <a:defRPr sz="1200">
                <a:solidFill>
                  <a:schemeClr val="tx1"/>
                </a:solidFill>
                <a:latin typeface="Arial" panose="020B0604020202020204" pitchFamily="34" charset="0"/>
              </a:defRPr>
            </a:lvl4pPr>
            <a:lvl5pPr marL="2076450" indent="-230188">
              <a:spcBef>
                <a:spcPct val="30000"/>
              </a:spcBef>
              <a:defRPr sz="1200">
                <a:solidFill>
                  <a:schemeClr val="tx1"/>
                </a:solidFill>
                <a:latin typeface="Arial" panose="020B0604020202020204" pitchFamily="34" charset="0"/>
              </a:defRPr>
            </a:lvl5pPr>
            <a:lvl6pPr marL="2533650" indent="-230188" eaLnBrk="0" fontAlgn="base" hangingPunct="0">
              <a:spcBef>
                <a:spcPct val="30000"/>
              </a:spcBef>
              <a:spcAft>
                <a:spcPct val="0"/>
              </a:spcAft>
              <a:defRPr sz="1200">
                <a:solidFill>
                  <a:schemeClr val="tx1"/>
                </a:solidFill>
                <a:latin typeface="Arial" panose="020B0604020202020204" pitchFamily="34" charset="0"/>
              </a:defRPr>
            </a:lvl6pPr>
            <a:lvl7pPr marL="2990850" indent="-230188" eaLnBrk="0" fontAlgn="base" hangingPunct="0">
              <a:spcBef>
                <a:spcPct val="30000"/>
              </a:spcBef>
              <a:spcAft>
                <a:spcPct val="0"/>
              </a:spcAft>
              <a:defRPr sz="1200">
                <a:solidFill>
                  <a:schemeClr val="tx1"/>
                </a:solidFill>
                <a:latin typeface="Arial" panose="020B0604020202020204" pitchFamily="34" charset="0"/>
              </a:defRPr>
            </a:lvl7pPr>
            <a:lvl8pPr marL="3448050" indent="-230188" eaLnBrk="0" fontAlgn="base" hangingPunct="0">
              <a:spcBef>
                <a:spcPct val="30000"/>
              </a:spcBef>
              <a:spcAft>
                <a:spcPct val="0"/>
              </a:spcAft>
              <a:defRPr sz="1200">
                <a:solidFill>
                  <a:schemeClr val="tx1"/>
                </a:solidFill>
                <a:latin typeface="Arial" panose="020B0604020202020204" pitchFamily="34" charset="0"/>
              </a:defRPr>
            </a:lvl8pPr>
            <a:lvl9pPr marL="3905250" indent="-2301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B67DBAC-1934-4DB1-B2E5-48B0F7887FB7}" type="slidenum">
              <a:rPr kumimoji="0" sz="1200" b="0" i="0" u="none" strike="noStrike" kern="1200" cap="none" spc="0" normalizeH="0" baseline="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sk"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41472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8455234F-37A0-6861-0199-7CAC7238AC49}"/>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A35875FA-CC33-E1F4-E62C-A49DC65BA265}"/>
              </a:ext>
            </a:extLst>
          </p:cNvPr>
          <p:cNvSpPr>
            <a:spLocks noGrp="1"/>
          </p:cNvSpPr>
          <p:nvPr>
            <p:ph type="body" idx="1"/>
          </p:nvPr>
        </p:nvSpPr>
        <p:spPr>
          <a:noFill/>
        </p:spPr>
        <p:txBody>
          <a:bodyPr/>
          <a:lstStyle/>
          <a:p>
            <a:endParaRPr lang="sk" altLang="en-US">
              <a:latin typeface="Arial" panose="020B0604020202020204" pitchFamily="34" charset="0"/>
            </a:endParaRPr>
          </a:p>
        </p:txBody>
      </p:sp>
      <p:sp>
        <p:nvSpPr>
          <p:cNvPr id="43012" name="Slide Number Placeholder 3">
            <a:extLst>
              <a:ext uri="{FF2B5EF4-FFF2-40B4-BE49-F238E27FC236}">
                <a16:creationId xmlns:a16="http://schemas.microsoft.com/office/drawing/2014/main" id="{8422006B-0EB6-E259-E5B1-CF96EA8F8630}"/>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9300" indent="-287338">
              <a:spcBef>
                <a:spcPct val="30000"/>
              </a:spcBef>
              <a:defRPr sz="1200">
                <a:solidFill>
                  <a:schemeClr val="tx1"/>
                </a:solidFill>
                <a:latin typeface="Arial" panose="020B0604020202020204" pitchFamily="34" charset="0"/>
              </a:defRPr>
            </a:lvl2pPr>
            <a:lvl3pPr marL="1154113" indent="-230188">
              <a:spcBef>
                <a:spcPct val="30000"/>
              </a:spcBef>
              <a:defRPr sz="1200">
                <a:solidFill>
                  <a:schemeClr val="tx1"/>
                </a:solidFill>
                <a:latin typeface="Arial" panose="020B0604020202020204" pitchFamily="34" charset="0"/>
              </a:defRPr>
            </a:lvl3pPr>
            <a:lvl4pPr marL="1614488" indent="-230188">
              <a:spcBef>
                <a:spcPct val="30000"/>
              </a:spcBef>
              <a:defRPr sz="1200">
                <a:solidFill>
                  <a:schemeClr val="tx1"/>
                </a:solidFill>
                <a:latin typeface="Arial" panose="020B0604020202020204" pitchFamily="34" charset="0"/>
              </a:defRPr>
            </a:lvl4pPr>
            <a:lvl5pPr marL="2076450" indent="-230188">
              <a:spcBef>
                <a:spcPct val="30000"/>
              </a:spcBef>
              <a:defRPr sz="1200">
                <a:solidFill>
                  <a:schemeClr val="tx1"/>
                </a:solidFill>
                <a:latin typeface="Arial" panose="020B0604020202020204" pitchFamily="34" charset="0"/>
              </a:defRPr>
            </a:lvl5pPr>
            <a:lvl6pPr marL="2533650" indent="-230188" eaLnBrk="0" fontAlgn="base" hangingPunct="0">
              <a:spcBef>
                <a:spcPct val="30000"/>
              </a:spcBef>
              <a:spcAft>
                <a:spcPct val="0"/>
              </a:spcAft>
              <a:defRPr sz="1200">
                <a:solidFill>
                  <a:schemeClr val="tx1"/>
                </a:solidFill>
                <a:latin typeface="Arial" panose="020B0604020202020204" pitchFamily="34" charset="0"/>
              </a:defRPr>
            </a:lvl6pPr>
            <a:lvl7pPr marL="2990850" indent="-230188" eaLnBrk="0" fontAlgn="base" hangingPunct="0">
              <a:spcBef>
                <a:spcPct val="30000"/>
              </a:spcBef>
              <a:spcAft>
                <a:spcPct val="0"/>
              </a:spcAft>
              <a:defRPr sz="1200">
                <a:solidFill>
                  <a:schemeClr val="tx1"/>
                </a:solidFill>
                <a:latin typeface="Arial" panose="020B0604020202020204" pitchFamily="34" charset="0"/>
              </a:defRPr>
            </a:lvl7pPr>
            <a:lvl8pPr marL="3448050" indent="-230188" eaLnBrk="0" fontAlgn="base" hangingPunct="0">
              <a:spcBef>
                <a:spcPct val="30000"/>
              </a:spcBef>
              <a:spcAft>
                <a:spcPct val="0"/>
              </a:spcAft>
              <a:defRPr sz="1200">
                <a:solidFill>
                  <a:schemeClr val="tx1"/>
                </a:solidFill>
                <a:latin typeface="Arial" panose="020B0604020202020204" pitchFamily="34" charset="0"/>
              </a:defRPr>
            </a:lvl8pPr>
            <a:lvl9pPr marL="3905250" indent="-2301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B67DBAC-1934-4DB1-B2E5-48B0F7887FB7}" type="slidenum">
              <a:rPr kumimoji="0" sz="1200" b="0" i="0" u="none" strike="noStrike" kern="1200" cap="none" spc="0" normalizeH="0" baseline="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sk"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7805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3"/>
        <p:cNvGrpSpPr/>
        <p:nvPr/>
      </p:nvGrpSpPr>
      <p:grpSpPr>
        <a:xfrm>
          <a:off x="0" y="0"/>
          <a:ext cx="0" cy="0"/>
          <a:chOff x="0" y="0"/>
          <a:chExt cx="0" cy="0"/>
        </a:xfrm>
      </p:grpSpPr>
      <p:sp>
        <p:nvSpPr>
          <p:cNvPr id="24" name="Google Shape;24;p23"/>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25" name="Google Shape;25;p23"/>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6" name="Google Shape;26;p23"/>
          <p:cNvSpPr txBox="1">
            <a:spLocks noGrp="1"/>
          </p:cNvSpPr>
          <p:nvPr>
            <p:ph type="body" idx="1"/>
          </p:nvPr>
        </p:nvSpPr>
        <p:spPr>
          <a:xfrm>
            <a:off x="838199" y="1825625"/>
            <a:ext cx="10905699" cy="3881904"/>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1800"/>
              </a:spcBef>
              <a:spcAft>
                <a:spcPts val="0"/>
              </a:spcAft>
              <a:buSzPts val="2000"/>
              <a:buChar char="•"/>
              <a:defRPr/>
            </a:lvl2pPr>
            <a:lvl3pPr marL="1371600" lvl="2" indent="-342900" algn="l">
              <a:lnSpc>
                <a:spcPct val="100000"/>
              </a:lnSpc>
              <a:spcBef>
                <a:spcPts val="1800"/>
              </a:spcBef>
              <a:spcAft>
                <a:spcPts val="0"/>
              </a:spcAft>
              <a:buSzPts val="1800"/>
              <a:buChar char="•"/>
              <a:defRPr/>
            </a:lvl3pPr>
            <a:lvl4pPr marL="1828800" lvl="3" indent="-330200" algn="l">
              <a:lnSpc>
                <a:spcPct val="100000"/>
              </a:lnSpc>
              <a:spcBef>
                <a:spcPts val="1800"/>
              </a:spcBef>
              <a:spcAft>
                <a:spcPts val="0"/>
              </a:spcAft>
              <a:buSzPts val="1600"/>
              <a:buChar char="•"/>
              <a:defRPr/>
            </a:lvl4pPr>
            <a:lvl5pPr marL="2286000" lvl="4" indent="-330200" algn="l">
              <a:lnSpc>
                <a:spcPct val="100000"/>
              </a:lnSpc>
              <a:spcBef>
                <a:spcPts val="1800"/>
              </a:spcBef>
              <a:spcAft>
                <a:spcPts val="0"/>
              </a:spcAft>
              <a:buSzPts val="16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cxnSp>
        <p:nvCxnSpPr>
          <p:cNvPr id="27" name="Google Shape;27;p23"/>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8FB917DE-F96B-18BE-C9DC-07D63EA11924}"/>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6ECF1F01-BD2B-E750-868E-9212E78CBE4C}"/>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15DBDFAA-D2D7-70ED-91B8-87A213B1B77B}"/>
              </a:ext>
            </a:extLst>
          </p:cNvPr>
          <p:cNvSpPr>
            <a:spLocks noGrp="1" noChangeArrowheads="1"/>
          </p:cNvSpPr>
          <p:nvPr>
            <p:ph type="sldNum" sz="quarter" idx="12"/>
          </p:nvPr>
        </p:nvSpPr>
        <p:spPr>
          <a:ln/>
        </p:spPr>
        <p:txBody>
          <a:bodyPr/>
          <a:lstStyle>
            <a:lvl1pPr>
              <a:defRPr/>
            </a:lvl1pPr>
          </a:lstStyle>
          <a:p>
            <a:fld id="{65DC1B11-A9FD-4C90-9AA8-C66BEC30FD44}" type="slidenum">
              <a:rPr lang="en-GB" altLang="en-US"/>
              <a:pPr/>
              <a:t>‹#›</a:t>
            </a:fld>
            <a:endParaRPr lang="en-GB" altLang="en-US"/>
          </a:p>
        </p:txBody>
      </p:sp>
    </p:spTree>
    <p:extLst>
      <p:ext uri="{BB962C8B-B14F-4D97-AF65-F5344CB8AC3E}">
        <p14:creationId xmlns:p14="http://schemas.microsoft.com/office/powerpoint/2010/main" val="2335791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2492376"/>
            <a:ext cx="53848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2492376"/>
            <a:ext cx="53848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C03249A9-D6D9-2BB8-5BA5-90F4EFBBE02A}"/>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5">
            <a:extLst>
              <a:ext uri="{FF2B5EF4-FFF2-40B4-BE49-F238E27FC236}">
                <a16:creationId xmlns:a16="http://schemas.microsoft.com/office/drawing/2014/main" id="{F0057C03-6C4C-BBD1-5129-C6850C32E0A7}"/>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6">
            <a:extLst>
              <a:ext uri="{FF2B5EF4-FFF2-40B4-BE49-F238E27FC236}">
                <a16:creationId xmlns:a16="http://schemas.microsoft.com/office/drawing/2014/main" id="{5707451A-5CE0-A5F2-2247-FFA00597F9E9}"/>
              </a:ext>
            </a:extLst>
          </p:cNvPr>
          <p:cNvSpPr>
            <a:spLocks noGrp="1" noChangeArrowheads="1"/>
          </p:cNvSpPr>
          <p:nvPr>
            <p:ph type="sldNum" sz="quarter" idx="12"/>
          </p:nvPr>
        </p:nvSpPr>
        <p:spPr>
          <a:ln/>
        </p:spPr>
        <p:txBody>
          <a:bodyPr/>
          <a:lstStyle>
            <a:lvl1pPr>
              <a:defRPr/>
            </a:lvl1pPr>
          </a:lstStyle>
          <a:p>
            <a:fld id="{EFB14B53-3987-4635-9FC5-E1B4B2353F0A}" type="slidenum">
              <a:rPr lang="en-GB" altLang="en-US"/>
              <a:pPr/>
              <a:t>‹#›</a:t>
            </a:fld>
            <a:endParaRPr lang="en-GB" altLang="en-US"/>
          </a:p>
        </p:txBody>
      </p:sp>
    </p:spTree>
    <p:extLst>
      <p:ext uri="{BB962C8B-B14F-4D97-AF65-F5344CB8AC3E}">
        <p14:creationId xmlns:p14="http://schemas.microsoft.com/office/powerpoint/2010/main" val="34023878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a:extLst>
              <a:ext uri="{FF2B5EF4-FFF2-40B4-BE49-F238E27FC236}">
                <a16:creationId xmlns:a16="http://schemas.microsoft.com/office/drawing/2014/main" id="{6293F7A7-03C6-070B-54CB-7389E1235AC3}"/>
              </a:ext>
            </a:extLst>
          </p:cNvPr>
          <p:cNvSpPr>
            <a:spLocks noGrp="1" noChangeArrowheads="1"/>
          </p:cNvSpPr>
          <p:nvPr>
            <p:ph type="dt" sz="half" idx="10"/>
          </p:nvPr>
        </p:nvSpPr>
        <p:spPr>
          <a:ln/>
        </p:spPr>
        <p:txBody>
          <a:bodyPr/>
          <a:lstStyle>
            <a:lvl1pPr>
              <a:defRPr/>
            </a:lvl1pPr>
          </a:lstStyle>
          <a:p>
            <a:pPr>
              <a:defRPr/>
            </a:pPr>
            <a:endParaRPr lang="en-GB"/>
          </a:p>
        </p:txBody>
      </p:sp>
      <p:sp>
        <p:nvSpPr>
          <p:cNvPr id="8" name="Rectangle 5">
            <a:extLst>
              <a:ext uri="{FF2B5EF4-FFF2-40B4-BE49-F238E27FC236}">
                <a16:creationId xmlns:a16="http://schemas.microsoft.com/office/drawing/2014/main" id="{CEF3F60D-FB11-06F5-952E-47F343853A6B}"/>
              </a:ext>
            </a:extLst>
          </p:cNvPr>
          <p:cNvSpPr>
            <a:spLocks noGrp="1" noChangeArrowheads="1"/>
          </p:cNvSpPr>
          <p:nvPr>
            <p:ph type="ftr" sz="quarter" idx="11"/>
          </p:nvPr>
        </p:nvSpPr>
        <p:spPr>
          <a:ln/>
        </p:spPr>
        <p:txBody>
          <a:bodyPr/>
          <a:lstStyle>
            <a:lvl1pPr>
              <a:defRPr/>
            </a:lvl1pPr>
          </a:lstStyle>
          <a:p>
            <a:pPr>
              <a:defRPr/>
            </a:pPr>
            <a:endParaRPr lang="en-GB"/>
          </a:p>
        </p:txBody>
      </p:sp>
      <p:sp>
        <p:nvSpPr>
          <p:cNvPr id="9" name="Rectangle 6">
            <a:extLst>
              <a:ext uri="{FF2B5EF4-FFF2-40B4-BE49-F238E27FC236}">
                <a16:creationId xmlns:a16="http://schemas.microsoft.com/office/drawing/2014/main" id="{1C351EC4-8BF3-CE50-6AB6-A63156B65045}"/>
              </a:ext>
            </a:extLst>
          </p:cNvPr>
          <p:cNvSpPr>
            <a:spLocks noGrp="1" noChangeArrowheads="1"/>
          </p:cNvSpPr>
          <p:nvPr>
            <p:ph type="sldNum" sz="quarter" idx="12"/>
          </p:nvPr>
        </p:nvSpPr>
        <p:spPr>
          <a:ln/>
        </p:spPr>
        <p:txBody>
          <a:bodyPr/>
          <a:lstStyle>
            <a:lvl1pPr>
              <a:defRPr/>
            </a:lvl1pPr>
          </a:lstStyle>
          <a:p>
            <a:fld id="{ADED210E-7C27-48F9-88A4-E295130F2D00}" type="slidenum">
              <a:rPr lang="en-GB" altLang="en-US"/>
              <a:pPr/>
              <a:t>‹#›</a:t>
            </a:fld>
            <a:endParaRPr lang="en-GB" altLang="en-US"/>
          </a:p>
        </p:txBody>
      </p:sp>
    </p:spTree>
    <p:extLst>
      <p:ext uri="{BB962C8B-B14F-4D97-AF65-F5344CB8AC3E}">
        <p14:creationId xmlns:p14="http://schemas.microsoft.com/office/powerpoint/2010/main" val="2371340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a:extLst>
              <a:ext uri="{FF2B5EF4-FFF2-40B4-BE49-F238E27FC236}">
                <a16:creationId xmlns:a16="http://schemas.microsoft.com/office/drawing/2014/main" id="{23F8E95E-6C66-4971-4C72-53D858F97FA1}"/>
              </a:ext>
            </a:extLst>
          </p:cNvPr>
          <p:cNvSpPr>
            <a:spLocks noGrp="1" noChangeArrowheads="1"/>
          </p:cNvSpPr>
          <p:nvPr>
            <p:ph type="dt" sz="half" idx="10"/>
          </p:nvPr>
        </p:nvSpPr>
        <p:spPr>
          <a:ln/>
        </p:spPr>
        <p:txBody>
          <a:bodyPr/>
          <a:lstStyle>
            <a:lvl1pPr>
              <a:defRPr/>
            </a:lvl1pPr>
          </a:lstStyle>
          <a:p>
            <a:pPr>
              <a:defRPr/>
            </a:pPr>
            <a:endParaRPr lang="en-GB"/>
          </a:p>
        </p:txBody>
      </p:sp>
      <p:sp>
        <p:nvSpPr>
          <p:cNvPr id="4" name="Rectangle 5">
            <a:extLst>
              <a:ext uri="{FF2B5EF4-FFF2-40B4-BE49-F238E27FC236}">
                <a16:creationId xmlns:a16="http://schemas.microsoft.com/office/drawing/2014/main" id="{62306960-7099-386B-3FDC-69EBDEB4E267}"/>
              </a:ext>
            </a:extLst>
          </p:cNvPr>
          <p:cNvSpPr>
            <a:spLocks noGrp="1" noChangeArrowheads="1"/>
          </p:cNvSpPr>
          <p:nvPr>
            <p:ph type="ftr" sz="quarter" idx="11"/>
          </p:nvPr>
        </p:nvSpPr>
        <p:spPr>
          <a:ln/>
        </p:spPr>
        <p:txBody>
          <a:bodyPr/>
          <a:lstStyle>
            <a:lvl1pPr>
              <a:defRPr/>
            </a:lvl1pPr>
          </a:lstStyle>
          <a:p>
            <a:pPr>
              <a:defRPr/>
            </a:pPr>
            <a:endParaRPr lang="en-GB"/>
          </a:p>
        </p:txBody>
      </p:sp>
      <p:sp>
        <p:nvSpPr>
          <p:cNvPr id="5" name="Rectangle 6">
            <a:extLst>
              <a:ext uri="{FF2B5EF4-FFF2-40B4-BE49-F238E27FC236}">
                <a16:creationId xmlns:a16="http://schemas.microsoft.com/office/drawing/2014/main" id="{7E8BA693-2391-D06F-36F5-E40D54FAF03F}"/>
              </a:ext>
            </a:extLst>
          </p:cNvPr>
          <p:cNvSpPr>
            <a:spLocks noGrp="1" noChangeArrowheads="1"/>
          </p:cNvSpPr>
          <p:nvPr>
            <p:ph type="sldNum" sz="quarter" idx="12"/>
          </p:nvPr>
        </p:nvSpPr>
        <p:spPr>
          <a:ln/>
        </p:spPr>
        <p:txBody>
          <a:bodyPr/>
          <a:lstStyle>
            <a:lvl1pPr>
              <a:defRPr/>
            </a:lvl1pPr>
          </a:lstStyle>
          <a:p>
            <a:fld id="{1EADE84C-1FFE-4147-8B31-80408A388897}" type="slidenum">
              <a:rPr lang="en-GB" altLang="en-US"/>
              <a:pPr/>
              <a:t>‹#›</a:t>
            </a:fld>
            <a:endParaRPr lang="en-GB" altLang="en-US"/>
          </a:p>
        </p:txBody>
      </p:sp>
    </p:spTree>
    <p:extLst>
      <p:ext uri="{BB962C8B-B14F-4D97-AF65-F5344CB8AC3E}">
        <p14:creationId xmlns:p14="http://schemas.microsoft.com/office/powerpoint/2010/main" val="22234484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E60C848-99C8-48A8-CF2C-3807E0EA84A6}"/>
              </a:ext>
            </a:extLst>
          </p:cNvPr>
          <p:cNvSpPr>
            <a:spLocks noGrp="1" noChangeArrowheads="1"/>
          </p:cNvSpPr>
          <p:nvPr>
            <p:ph type="dt" sz="half" idx="10"/>
          </p:nvPr>
        </p:nvSpPr>
        <p:spPr>
          <a:ln/>
        </p:spPr>
        <p:txBody>
          <a:bodyPr/>
          <a:lstStyle>
            <a:lvl1pPr>
              <a:defRPr/>
            </a:lvl1pPr>
          </a:lstStyle>
          <a:p>
            <a:pPr>
              <a:defRPr/>
            </a:pPr>
            <a:endParaRPr lang="en-GB"/>
          </a:p>
        </p:txBody>
      </p:sp>
      <p:sp>
        <p:nvSpPr>
          <p:cNvPr id="3" name="Rectangle 5">
            <a:extLst>
              <a:ext uri="{FF2B5EF4-FFF2-40B4-BE49-F238E27FC236}">
                <a16:creationId xmlns:a16="http://schemas.microsoft.com/office/drawing/2014/main" id="{CC010659-CA81-6DE4-AD5E-E1A31B7B66F0}"/>
              </a:ext>
            </a:extLst>
          </p:cNvPr>
          <p:cNvSpPr>
            <a:spLocks noGrp="1" noChangeArrowheads="1"/>
          </p:cNvSpPr>
          <p:nvPr>
            <p:ph type="ftr" sz="quarter" idx="11"/>
          </p:nvPr>
        </p:nvSpPr>
        <p:spPr>
          <a:ln/>
        </p:spPr>
        <p:txBody>
          <a:bodyPr/>
          <a:lstStyle>
            <a:lvl1pPr>
              <a:defRPr/>
            </a:lvl1pPr>
          </a:lstStyle>
          <a:p>
            <a:pPr>
              <a:defRPr/>
            </a:pPr>
            <a:endParaRPr lang="en-GB"/>
          </a:p>
        </p:txBody>
      </p:sp>
      <p:sp>
        <p:nvSpPr>
          <p:cNvPr id="4" name="Rectangle 6">
            <a:extLst>
              <a:ext uri="{FF2B5EF4-FFF2-40B4-BE49-F238E27FC236}">
                <a16:creationId xmlns:a16="http://schemas.microsoft.com/office/drawing/2014/main" id="{7A53061C-82B6-8B57-481C-CFBDFC77A9D5}"/>
              </a:ext>
            </a:extLst>
          </p:cNvPr>
          <p:cNvSpPr>
            <a:spLocks noGrp="1" noChangeArrowheads="1"/>
          </p:cNvSpPr>
          <p:nvPr>
            <p:ph type="sldNum" sz="quarter" idx="12"/>
          </p:nvPr>
        </p:nvSpPr>
        <p:spPr>
          <a:ln/>
        </p:spPr>
        <p:txBody>
          <a:bodyPr/>
          <a:lstStyle>
            <a:lvl1pPr>
              <a:defRPr/>
            </a:lvl1pPr>
          </a:lstStyle>
          <a:p>
            <a:fld id="{B32878F9-3E0B-4105-888C-20AC56C3A6C6}" type="slidenum">
              <a:rPr lang="en-GB" altLang="en-US"/>
              <a:pPr/>
              <a:t>‹#›</a:t>
            </a:fld>
            <a:endParaRPr lang="en-GB" altLang="en-US"/>
          </a:p>
        </p:txBody>
      </p:sp>
    </p:spTree>
    <p:extLst>
      <p:ext uri="{BB962C8B-B14F-4D97-AF65-F5344CB8AC3E}">
        <p14:creationId xmlns:p14="http://schemas.microsoft.com/office/powerpoint/2010/main" val="234319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5B17F1C-8AFC-46D3-CE25-5D06833414C4}"/>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5">
            <a:extLst>
              <a:ext uri="{FF2B5EF4-FFF2-40B4-BE49-F238E27FC236}">
                <a16:creationId xmlns:a16="http://schemas.microsoft.com/office/drawing/2014/main" id="{AC58F339-6E20-12F4-9BFD-909F9FDC2C7C}"/>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6">
            <a:extLst>
              <a:ext uri="{FF2B5EF4-FFF2-40B4-BE49-F238E27FC236}">
                <a16:creationId xmlns:a16="http://schemas.microsoft.com/office/drawing/2014/main" id="{43F7E979-7DFC-C3CB-2B5D-698F04E727A0}"/>
              </a:ext>
            </a:extLst>
          </p:cNvPr>
          <p:cNvSpPr>
            <a:spLocks noGrp="1" noChangeArrowheads="1"/>
          </p:cNvSpPr>
          <p:nvPr>
            <p:ph type="sldNum" sz="quarter" idx="12"/>
          </p:nvPr>
        </p:nvSpPr>
        <p:spPr>
          <a:ln/>
        </p:spPr>
        <p:txBody>
          <a:bodyPr/>
          <a:lstStyle>
            <a:lvl1pPr>
              <a:defRPr/>
            </a:lvl1pPr>
          </a:lstStyle>
          <a:p>
            <a:fld id="{3B1E98A9-C4AD-40DB-B958-33E2DBFDE1C4}" type="slidenum">
              <a:rPr lang="en-GB" altLang="en-US"/>
              <a:pPr/>
              <a:t>‹#›</a:t>
            </a:fld>
            <a:endParaRPr lang="en-GB" altLang="en-US"/>
          </a:p>
        </p:txBody>
      </p:sp>
    </p:spTree>
    <p:extLst>
      <p:ext uri="{BB962C8B-B14F-4D97-AF65-F5344CB8AC3E}">
        <p14:creationId xmlns:p14="http://schemas.microsoft.com/office/powerpoint/2010/main" val="2871895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85CD0DC-4762-829B-C865-9CAB3B30825A}"/>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5">
            <a:extLst>
              <a:ext uri="{FF2B5EF4-FFF2-40B4-BE49-F238E27FC236}">
                <a16:creationId xmlns:a16="http://schemas.microsoft.com/office/drawing/2014/main" id="{2F1A1895-1A97-E6D3-E68F-997CA9DD7EB0}"/>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6">
            <a:extLst>
              <a:ext uri="{FF2B5EF4-FFF2-40B4-BE49-F238E27FC236}">
                <a16:creationId xmlns:a16="http://schemas.microsoft.com/office/drawing/2014/main" id="{140CE3EA-6CBA-2A10-FB76-11444DFA9AE4}"/>
              </a:ext>
            </a:extLst>
          </p:cNvPr>
          <p:cNvSpPr>
            <a:spLocks noGrp="1" noChangeArrowheads="1"/>
          </p:cNvSpPr>
          <p:nvPr>
            <p:ph type="sldNum" sz="quarter" idx="12"/>
          </p:nvPr>
        </p:nvSpPr>
        <p:spPr>
          <a:ln/>
        </p:spPr>
        <p:txBody>
          <a:bodyPr/>
          <a:lstStyle>
            <a:lvl1pPr>
              <a:defRPr/>
            </a:lvl1pPr>
          </a:lstStyle>
          <a:p>
            <a:fld id="{5C2F1579-AA15-4C35-96DD-60417F8FF25C}" type="slidenum">
              <a:rPr lang="en-GB" altLang="en-US"/>
              <a:pPr/>
              <a:t>‹#›</a:t>
            </a:fld>
            <a:endParaRPr lang="en-GB" altLang="en-US"/>
          </a:p>
        </p:txBody>
      </p:sp>
    </p:spTree>
    <p:extLst>
      <p:ext uri="{BB962C8B-B14F-4D97-AF65-F5344CB8AC3E}">
        <p14:creationId xmlns:p14="http://schemas.microsoft.com/office/powerpoint/2010/main" val="1579337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49EA9802-9759-8435-1390-4E107A7E5577}"/>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3EF46750-CB34-29F2-5596-3D7147ACBA30}"/>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3F2D63D5-092E-F22C-4EA3-AE72738816EE}"/>
              </a:ext>
            </a:extLst>
          </p:cNvPr>
          <p:cNvSpPr>
            <a:spLocks noGrp="1" noChangeArrowheads="1"/>
          </p:cNvSpPr>
          <p:nvPr>
            <p:ph type="sldNum" sz="quarter" idx="12"/>
          </p:nvPr>
        </p:nvSpPr>
        <p:spPr>
          <a:ln/>
        </p:spPr>
        <p:txBody>
          <a:bodyPr/>
          <a:lstStyle>
            <a:lvl1pPr>
              <a:defRPr/>
            </a:lvl1pPr>
          </a:lstStyle>
          <a:p>
            <a:fld id="{276CC28F-44D4-42C5-BF4A-32E9B6BA009C}" type="slidenum">
              <a:rPr lang="en-GB" altLang="en-US"/>
              <a:pPr/>
              <a:t>‹#›</a:t>
            </a:fld>
            <a:endParaRPr lang="en-GB" altLang="en-US"/>
          </a:p>
        </p:txBody>
      </p:sp>
    </p:spTree>
    <p:extLst>
      <p:ext uri="{BB962C8B-B14F-4D97-AF65-F5344CB8AC3E}">
        <p14:creationId xmlns:p14="http://schemas.microsoft.com/office/powerpoint/2010/main" val="7266531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20152" y="1339850"/>
            <a:ext cx="2762249" cy="4681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27051" y="1339850"/>
            <a:ext cx="8089900" cy="4681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A6D2F3E4-A67C-0E0A-9852-A7D7FAC89DC6}"/>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CBC5A16E-BEDE-7F19-1C86-2306CADC89A6}"/>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1BFA29AB-53BB-DD3D-8326-4D15441EF1F3}"/>
              </a:ext>
            </a:extLst>
          </p:cNvPr>
          <p:cNvSpPr>
            <a:spLocks noGrp="1" noChangeArrowheads="1"/>
          </p:cNvSpPr>
          <p:nvPr>
            <p:ph type="sldNum" sz="quarter" idx="12"/>
          </p:nvPr>
        </p:nvSpPr>
        <p:spPr>
          <a:ln/>
        </p:spPr>
        <p:txBody>
          <a:bodyPr/>
          <a:lstStyle>
            <a:lvl1pPr>
              <a:defRPr/>
            </a:lvl1pPr>
          </a:lstStyle>
          <a:p>
            <a:fld id="{ED49A0A1-3CAE-475D-A442-EF621C159DBC}" type="slidenum">
              <a:rPr lang="en-GB" altLang="en-US"/>
              <a:pPr/>
              <a:t>‹#›</a:t>
            </a:fld>
            <a:endParaRPr lang="en-GB" altLang="en-US"/>
          </a:p>
        </p:txBody>
      </p:sp>
    </p:spTree>
    <p:extLst>
      <p:ext uri="{BB962C8B-B14F-4D97-AF65-F5344CB8AC3E}">
        <p14:creationId xmlns:p14="http://schemas.microsoft.com/office/powerpoint/2010/main" val="39750507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993775"/>
          </a:xfrm>
        </p:spPr>
        <p:txBody>
          <a:bodyPr/>
          <a:lstStyle/>
          <a:p>
            <a:r>
              <a:rPr lang="en-US"/>
              <a:t>Click to edit Master title style</a:t>
            </a:r>
            <a:endParaRPr lang="en-GB"/>
          </a:p>
        </p:txBody>
      </p:sp>
      <p:sp>
        <p:nvSpPr>
          <p:cNvPr id="3" name="Text Placeholder 2"/>
          <p:cNvSpPr>
            <a:spLocks noGrp="1"/>
          </p:cNvSpPr>
          <p:nvPr>
            <p:ph type="body" sz="half" idx="1"/>
          </p:nvPr>
        </p:nvSpPr>
        <p:spPr>
          <a:xfrm>
            <a:off x="527051" y="1484313"/>
            <a:ext cx="5467349" cy="4525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lipArt Placeholder 3"/>
          <p:cNvSpPr>
            <a:spLocks noGrp="1"/>
          </p:cNvSpPr>
          <p:nvPr>
            <p:ph type="clipArt" sz="half" idx="2"/>
          </p:nvPr>
        </p:nvSpPr>
        <p:spPr>
          <a:xfrm>
            <a:off x="6197601" y="1484313"/>
            <a:ext cx="5467351" cy="4525962"/>
          </a:xfrm>
        </p:spPr>
        <p:txBody>
          <a:bodyPr/>
          <a:lstStyle/>
          <a:p>
            <a:pPr lvl="0"/>
            <a:endParaRPr lang="en-GB" noProof="0"/>
          </a:p>
        </p:txBody>
      </p:sp>
      <p:sp>
        <p:nvSpPr>
          <p:cNvPr id="5" name="Date Placeholder 4">
            <a:extLst>
              <a:ext uri="{FF2B5EF4-FFF2-40B4-BE49-F238E27FC236}">
                <a16:creationId xmlns:a16="http://schemas.microsoft.com/office/drawing/2014/main" id="{8348DC10-4158-21F0-BB6F-EB4AA73000BE}"/>
              </a:ext>
            </a:extLst>
          </p:cNvPr>
          <p:cNvSpPr>
            <a:spLocks noGrp="1" noChangeArrowheads="1"/>
          </p:cNvSpPr>
          <p:nvPr>
            <p:ph type="dt" sz="half" idx="10"/>
          </p:nvPr>
        </p:nvSpPr>
        <p:spPr>
          <a:xfrm>
            <a:off x="609600" y="6308725"/>
            <a:ext cx="2844800" cy="412750"/>
          </a:xfrm>
        </p:spPr>
        <p:txBody>
          <a:bodyPr/>
          <a:lstStyle>
            <a:lvl1pPr>
              <a:defRPr/>
            </a:lvl1pPr>
          </a:lstStyle>
          <a:p>
            <a:pPr>
              <a:defRPr/>
            </a:pPr>
            <a:endParaRPr lang="fr-BE"/>
          </a:p>
        </p:txBody>
      </p:sp>
      <p:sp>
        <p:nvSpPr>
          <p:cNvPr id="6" name="Footer Placeholder 5">
            <a:extLst>
              <a:ext uri="{FF2B5EF4-FFF2-40B4-BE49-F238E27FC236}">
                <a16:creationId xmlns:a16="http://schemas.microsoft.com/office/drawing/2014/main" id="{52AB97CB-1F4A-0FC7-C4B6-30E73E990CF9}"/>
              </a:ext>
            </a:extLst>
          </p:cNvPr>
          <p:cNvSpPr>
            <a:spLocks noGrp="1" noChangeArrowheads="1"/>
          </p:cNvSpPr>
          <p:nvPr>
            <p:ph type="ftr" sz="quarter" idx="11"/>
          </p:nvPr>
        </p:nvSpPr>
        <p:spPr>
          <a:xfrm>
            <a:off x="4165600" y="6381751"/>
            <a:ext cx="3860800" cy="339725"/>
          </a:xfrm>
        </p:spPr>
        <p:txBody>
          <a:bodyPr/>
          <a:lstStyle>
            <a:lvl1pPr>
              <a:defRPr/>
            </a:lvl1pPr>
          </a:lstStyle>
          <a:p>
            <a:pPr>
              <a:defRPr/>
            </a:pPr>
            <a:endParaRPr lang="fr-BE"/>
          </a:p>
        </p:txBody>
      </p:sp>
      <p:sp>
        <p:nvSpPr>
          <p:cNvPr id="7" name="Slide Number Placeholder 6">
            <a:extLst>
              <a:ext uri="{FF2B5EF4-FFF2-40B4-BE49-F238E27FC236}">
                <a16:creationId xmlns:a16="http://schemas.microsoft.com/office/drawing/2014/main" id="{64DF416D-B3E2-8A13-8FDB-5F80C3AB9483}"/>
              </a:ext>
            </a:extLst>
          </p:cNvPr>
          <p:cNvSpPr>
            <a:spLocks noGrp="1" noChangeArrowheads="1"/>
          </p:cNvSpPr>
          <p:nvPr>
            <p:ph type="sldNum" sz="quarter" idx="12"/>
          </p:nvPr>
        </p:nvSpPr>
        <p:spPr>
          <a:xfrm>
            <a:off x="8737600" y="6381751"/>
            <a:ext cx="2844800" cy="339725"/>
          </a:xfrm>
        </p:spPr>
        <p:txBody>
          <a:bodyPr/>
          <a:lstStyle>
            <a:lvl1pPr>
              <a:defRPr/>
            </a:lvl1pPr>
          </a:lstStyle>
          <a:p>
            <a:fld id="{D2A1F17E-761C-4F0C-AEC1-4AED6F6CC381}" type="slidenum">
              <a:rPr lang="fr-BE" altLang="en-US"/>
              <a:pPr/>
              <a:t>‹#›</a:t>
            </a:fld>
            <a:endParaRPr lang="fr-BE" altLang="en-US"/>
          </a:p>
        </p:txBody>
      </p:sp>
    </p:spTree>
    <p:extLst>
      <p:ext uri="{BB962C8B-B14F-4D97-AF65-F5344CB8AC3E}">
        <p14:creationId xmlns:p14="http://schemas.microsoft.com/office/powerpoint/2010/main" val="123558254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56"/>
        <p:cNvGrpSpPr/>
        <p:nvPr/>
      </p:nvGrpSpPr>
      <p:grpSpPr>
        <a:xfrm>
          <a:off x="0" y="0"/>
          <a:ext cx="0" cy="0"/>
          <a:chOff x="0" y="0"/>
          <a:chExt cx="0" cy="0"/>
        </a:xfrm>
      </p:grpSpPr>
      <p:sp>
        <p:nvSpPr>
          <p:cNvPr id="157" name="Google Shape;157;p39"/>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pic>
        <p:nvPicPr>
          <p:cNvPr id="158" name="Google Shape;158;p39"/>
          <p:cNvPicPr preferRelativeResize="0"/>
          <p:nvPr/>
        </p:nvPicPr>
        <p:blipFill rotWithShape="1">
          <a:blip r:embed="rId2">
            <a:alphaModFix/>
          </a:blip>
          <a:srcRect t="4555"/>
          <a:stretch/>
        </p:blipFill>
        <p:spPr>
          <a:xfrm>
            <a:off x="0" y="1078173"/>
            <a:ext cx="12192000" cy="5783240"/>
          </a:xfrm>
          <a:prstGeom prst="rect">
            <a:avLst/>
          </a:prstGeom>
          <a:noFill/>
          <a:ln>
            <a:noFill/>
          </a:ln>
        </p:spPr>
      </p:pic>
      <p:sp>
        <p:nvSpPr>
          <p:cNvPr id="159" name="Google Shape;159;p39"/>
          <p:cNvSpPr/>
          <p:nvPr/>
        </p:nvSpPr>
        <p:spPr>
          <a:xfrm>
            <a:off x="5289" y="1078173"/>
            <a:ext cx="12197346" cy="5783239"/>
          </a:xfrm>
          <a:prstGeom prst="rect">
            <a:avLst/>
          </a:prstGeom>
          <a:solidFill>
            <a:srgbClr val="024EA2">
              <a:alpha val="6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4"/>
              </a:solidFill>
              <a:latin typeface="Arial"/>
              <a:ea typeface="Arial"/>
              <a:cs typeface="Arial"/>
              <a:sym typeface="Arial"/>
            </a:endParaRPr>
          </a:p>
        </p:txBody>
      </p:sp>
      <p:pic>
        <p:nvPicPr>
          <p:cNvPr id="160" name="Google Shape;160;p39" descr="European Commission"/>
          <p:cNvPicPr preferRelativeResize="0"/>
          <p:nvPr/>
        </p:nvPicPr>
        <p:blipFill rotWithShape="1">
          <a:blip r:embed="rId3">
            <a:alphaModFix/>
          </a:blip>
          <a:srcRect/>
          <a:stretch/>
        </p:blipFill>
        <p:spPr>
          <a:xfrm>
            <a:off x="5388933" y="258042"/>
            <a:ext cx="1659793" cy="1152460"/>
          </a:xfrm>
          <a:prstGeom prst="rect">
            <a:avLst/>
          </a:prstGeom>
          <a:noFill/>
          <a:ln>
            <a:noFill/>
          </a:ln>
        </p:spPr>
      </p:pic>
      <p:sp>
        <p:nvSpPr>
          <p:cNvPr id="161" name="Google Shape;161;p39"/>
          <p:cNvSpPr txBox="1">
            <a:spLocks noGrp="1"/>
          </p:cNvSpPr>
          <p:nvPr>
            <p:ph type="ctrTitle"/>
          </p:nvPr>
        </p:nvSpPr>
        <p:spPr>
          <a:xfrm>
            <a:off x="1071350" y="1992572"/>
            <a:ext cx="10065224" cy="2149523"/>
          </a:xfrm>
          <a:prstGeom prst="rect">
            <a:avLst/>
          </a:prstGeom>
          <a:noFill/>
          <a:ln>
            <a:noFill/>
          </a:ln>
        </p:spPr>
        <p:txBody>
          <a:bodyPr spcFirstLastPara="1" wrap="square" lIns="91425" tIns="45700" rIns="91425" bIns="0" anchor="t" anchorCtr="0">
            <a:noAutofit/>
          </a:bodyPr>
          <a:lstStyle>
            <a:lvl1pPr lvl="0" algn="l">
              <a:lnSpc>
                <a:spcPct val="90000"/>
              </a:lnSpc>
              <a:spcBef>
                <a:spcPts val="0"/>
              </a:spcBef>
              <a:spcAft>
                <a:spcPts val="0"/>
              </a:spcAft>
              <a:buClr>
                <a:schemeClr val="lt1"/>
              </a:buClr>
              <a:buSzPts val="6000"/>
              <a:buFont typeface="Arial"/>
              <a:buNone/>
              <a:defRPr sz="6000" b="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62" name="Google Shape;162;p39"/>
          <p:cNvSpPr txBox="1">
            <a:spLocks noGrp="1"/>
          </p:cNvSpPr>
          <p:nvPr>
            <p:ph type="subTitle" idx="1"/>
          </p:nvPr>
        </p:nvSpPr>
        <p:spPr>
          <a:xfrm>
            <a:off x="1071351" y="4418049"/>
            <a:ext cx="10065224" cy="89775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2800"/>
              <a:buNone/>
              <a:defRPr sz="2800" i="0">
                <a:solidFill>
                  <a:schemeClr val="accent5"/>
                </a:solidFill>
              </a:defRPr>
            </a:lvl1pPr>
            <a:lvl2pPr lvl="1" algn="ctr">
              <a:lnSpc>
                <a:spcPct val="100000"/>
              </a:lnSpc>
              <a:spcBef>
                <a:spcPts val="1800"/>
              </a:spcBef>
              <a:spcAft>
                <a:spcPts val="0"/>
              </a:spcAft>
              <a:buSzPts val="2000"/>
              <a:buNone/>
              <a:defRPr sz="2000"/>
            </a:lvl2pPr>
            <a:lvl3pPr lvl="2" algn="ctr">
              <a:lnSpc>
                <a:spcPct val="100000"/>
              </a:lnSpc>
              <a:spcBef>
                <a:spcPts val="1800"/>
              </a:spcBef>
              <a:spcAft>
                <a:spcPts val="0"/>
              </a:spcAft>
              <a:buSzPts val="1800"/>
              <a:buNone/>
              <a:defRPr sz="1800"/>
            </a:lvl3pPr>
            <a:lvl4pPr lvl="3" algn="ctr">
              <a:lnSpc>
                <a:spcPct val="100000"/>
              </a:lnSpc>
              <a:spcBef>
                <a:spcPts val="1800"/>
              </a:spcBef>
              <a:spcAft>
                <a:spcPts val="0"/>
              </a:spcAft>
              <a:buSzPts val="1600"/>
              <a:buNone/>
              <a:defRPr sz="1600"/>
            </a:lvl4pPr>
            <a:lvl5pPr lvl="4" algn="ctr">
              <a:lnSpc>
                <a:spcPct val="100000"/>
              </a:lnSpc>
              <a:spcBef>
                <a:spcPts val="1800"/>
              </a:spcBef>
              <a:spcAft>
                <a:spcPts val="0"/>
              </a:spcAft>
              <a:buSzPts val="1600"/>
              <a:buNone/>
              <a:defRPr sz="1600"/>
            </a:lvl5pPr>
            <a:lvl6pPr lvl="5" algn="ctr">
              <a:lnSpc>
                <a:spcPct val="90000"/>
              </a:lnSpc>
              <a:spcBef>
                <a:spcPts val="18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a:t>Click to edit Master subtitle style</a:t>
            </a:r>
            <a:endParaRPr/>
          </a:p>
        </p:txBody>
      </p:sp>
      <p:sp>
        <p:nvSpPr>
          <p:cNvPr id="163" name="Google Shape;163;p39"/>
          <p:cNvSpPr txBox="1">
            <a:spLocks noGrp="1"/>
          </p:cNvSpPr>
          <p:nvPr>
            <p:ph type="body" idx="2"/>
          </p:nvPr>
        </p:nvSpPr>
        <p:spPr>
          <a:xfrm>
            <a:off x="6096000" y="5557903"/>
            <a:ext cx="5040313" cy="528998"/>
          </a:xfrm>
          <a:prstGeom prst="rect">
            <a:avLst/>
          </a:prstGeom>
          <a:noFill/>
          <a:ln>
            <a:noFill/>
          </a:ln>
        </p:spPr>
        <p:txBody>
          <a:bodyPr spcFirstLastPara="1" wrap="square" lIns="91425" tIns="45700" rIns="91425" bIns="45700" anchor="t" anchorCtr="0">
            <a:noAutofit/>
          </a:bodyPr>
          <a:lstStyle>
            <a:lvl1pPr marL="457200" lvl="0" indent="-228600" algn="r">
              <a:lnSpc>
                <a:spcPct val="100000"/>
              </a:lnSpc>
              <a:spcBef>
                <a:spcPts val="0"/>
              </a:spcBef>
              <a:spcAft>
                <a:spcPts val="0"/>
              </a:spcAft>
              <a:buSzPts val="2200"/>
              <a:buFont typeface="Arial"/>
              <a:buNone/>
              <a:defRPr sz="2200" i="1">
                <a:solidFill>
                  <a:schemeClr val="lt1"/>
                </a:solidFill>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164" name="Google Shape;164;p39"/>
          <p:cNvSpPr/>
          <p:nvPr/>
        </p:nvSpPr>
        <p:spPr>
          <a:xfrm>
            <a:off x="5741158" y="6619164"/>
            <a:ext cx="707409" cy="240594"/>
          </a:xfrm>
          <a:prstGeom prst="rect">
            <a:avLst/>
          </a:prstGeom>
          <a:solidFill>
            <a:srgbClr val="0044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5" name="Google Shape;165;p39"/>
          <p:cNvCxnSpPr/>
          <p:nvPr/>
        </p:nvCxnSpPr>
        <p:spPr>
          <a:xfrm>
            <a:off x="838200" y="1978925"/>
            <a:ext cx="0" cy="4879075"/>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8E1DA02-DC53-E076-7512-5E9F12BAD3CF}"/>
              </a:ext>
            </a:extLst>
          </p:cNvPr>
          <p:cNvSpPr/>
          <p:nvPr userDrawn="1"/>
        </p:nvSpPr>
        <p:spPr>
          <a:xfrm>
            <a:off x="0" y="1"/>
            <a:ext cx="12192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lIns="91434" tIns="45718" rIns="91434" bIns="45718" anchor="ctr"/>
          <a:lstStyle/>
          <a:p>
            <a:pPr defTabSz="457174" eaLnBrk="1" fontAlgn="auto" hangingPunct="1">
              <a:spcBef>
                <a:spcPts val="0"/>
              </a:spcBef>
              <a:spcAft>
                <a:spcPts val="0"/>
              </a:spcAft>
              <a:defRPr/>
            </a:pPr>
            <a:endParaRPr lang="en-US" sz="1400" dirty="0"/>
          </a:p>
        </p:txBody>
      </p:sp>
      <p:pic>
        <p:nvPicPr>
          <p:cNvPr id="4" name="Picture 5" descr="LOGO CE-EN-NEG-quadri.ai">
            <a:extLst>
              <a:ext uri="{FF2B5EF4-FFF2-40B4-BE49-F238E27FC236}">
                <a16:creationId xmlns:a16="http://schemas.microsoft.com/office/drawing/2014/main" id="{73EADA5D-6C24-4117-B324-CFB79DD457C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28167" y="3175"/>
            <a:ext cx="2015067"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E4636D7B-DAEC-5BE4-FAA7-B65E81FEC195}"/>
              </a:ext>
            </a:extLst>
          </p:cNvPr>
          <p:cNvSpPr/>
          <p:nvPr userDrawn="1"/>
        </p:nvSpPr>
        <p:spPr>
          <a:xfrm>
            <a:off x="5683251" y="6669089"/>
            <a:ext cx="79586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lIns="91434" tIns="45718" rIns="91434" bIns="45718" anchor="ctr"/>
          <a:lstStyle/>
          <a:p>
            <a:pPr defTabSz="457174" eaLnBrk="1" fontAlgn="auto" hangingPunct="1">
              <a:spcBef>
                <a:spcPts val="0"/>
              </a:spcBef>
              <a:spcAft>
                <a:spcPts val="0"/>
              </a:spcAft>
              <a:defRPr/>
            </a:pPr>
            <a:endParaRPr lang="en-US" sz="1400" dirty="0"/>
          </a:p>
        </p:txBody>
      </p:sp>
      <p:sp>
        <p:nvSpPr>
          <p:cNvPr id="2" name="Title 1"/>
          <p:cNvSpPr>
            <a:spLocks noGrp="1"/>
          </p:cNvSpPr>
          <p:nvPr>
            <p:ph type="title"/>
          </p:nvPr>
        </p:nvSpPr>
        <p:spPr>
          <a:xfrm>
            <a:off x="624417" y="1556275"/>
            <a:ext cx="10972800" cy="936625"/>
          </a:xfrm>
        </p:spPr>
        <p:txBody>
          <a:bodyPr/>
          <a:lstStyle/>
          <a:p>
            <a:r>
              <a:rPr lang="en-US" dirty="0"/>
              <a:t>Click to edit Master title style</a:t>
            </a:r>
            <a:endParaRPr lang="en-GB" dirty="0"/>
          </a:p>
        </p:txBody>
      </p:sp>
      <p:sp>
        <p:nvSpPr>
          <p:cNvPr id="10" name="Content Placeholder 2"/>
          <p:cNvSpPr>
            <a:spLocks noGrp="1"/>
          </p:cNvSpPr>
          <p:nvPr>
            <p:ph idx="1"/>
          </p:nvPr>
        </p:nvSpPr>
        <p:spPr>
          <a:xfrm>
            <a:off x="609600" y="2564905"/>
            <a:ext cx="10972800" cy="3633788"/>
          </a:xfrm>
        </p:spPr>
        <p:txBody>
          <a:bodyPr/>
          <a:lstStyle>
            <a:lvl1pPr marL="342880" indent="-342880">
              <a:buClr>
                <a:srgbClr val="0F5494"/>
              </a:buClr>
              <a:buFont typeface="Arial" pitchFamily="34" charset="0"/>
              <a:buChar char="•"/>
              <a:defRPr i="0"/>
            </a:lvl1pPr>
            <a:lvl2pPr>
              <a:buClr>
                <a:srgbClr val="0F5494"/>
              </a:buClr>
              <a:defRPr/>
            </a:lvl2pPr>
          </a:lstStyle>
          <a:p>
            <a:pPr lvl="0"/>
            <a:r>
              <a:rPr lang="en-US" dirty="0"/>
              <a:t>Click to edit Master text styles</a:t>
            </a:r>
          </a:p>
          <a:p>
            <a:pPr lvl="1"/>
            <a:r>
              <a:rPr lang="en-US" dirty="0"/>
              <a:t>Second level</a:t>
            </a:r>
          </a:p>
          <a:p>
            <a:pPr lvl="2"/>
            <a:r>
              <a:rPr lang="en-US" dirty="0"/>
              <a:t>Third level</a:t>
            </a:r>
          </a:p>
        </p:txBody>
      </p:sp>
      <p:sp>
        <p:nvSpPr>
          <p:cNvPr id="6" name="Rectangle 4">
            <a:extLst>
              <a:ext uri="{FF2B5EF4-FFF2-40B4-BE49-F238E27FC236}">
                <a16:creationId xmlns:a16="http://schemas.microsoft.com/office/drawing/2014/main" id="{05A7B654-2E37-93B2-350C-9E891C2EB34F}"/>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5">
            <a:extLst>
              <a:ext uri="{FF2B5EF4-FFF2-40B4-BE49-F238E27FC236}">
                <a16:creationId xmlns:a16="http://schemas.microsoft.com/office/drawing/2014/main" id="{0D2C94B4-2CF7-B5A2-8423-4C5B05B515D9}"/>
              </a:ext>
            </a:extLst>
          </p:cNvPr>
          <p:cNvSpPr>
            <a:spLocks noGrp="1" noChangeArrowheads="1"/>
          </p:cNvSpPr>
          <p:nvPr>
            <p:ph type="ftr" sz="quarter" idx="11"/>
          </p:nvPr>
        </p:nvSpPr>
        <p:spPr>
          <a:xfrm>
            <a:off x="4165600" y="6237289"/>
            <a:ext cx="3860800" cy="484187"/>
          </a:xfrm>
        </p:spPr>
        <p:txBody>
          <a:bodyPr/>
          <a:lstStyle>
            <a:lvl1pPr>
              <a:defRPr/>
            </a:lvl1pPr>
          </a:lstStyle>
          <a:p>
            <a:pPr>
              <a:defRPr/>
            </a:pPr>
            <a:endParaRPr/>
          </a:p>
        </p:txBody>
      </p:sp>
      <p:sp>
        <p:nvSpPr>
          <p:cNvPr id="8" name="Rectangle 6">
            <a:extLst>
              <a:ext uri="{FF2B5EF4-FFF2-40B4-BE49-F238E27FC236}">
                <a16:creationId xmlns:a16="http://schemas.microsoft.com/office/drawing/2014/main" id="{7F833BDC-D32F-43DD-076D-B35EAD083925}"/>
              </a:ext>
            </a:extLst>
          </p:cNvPr>
          <p:cNvSpPr>
            <a:spLocks noGrp="1" noChangeArrowheads="1"/>
          </p:cNvSpPr>
          <p:nvPr>
            <p:ph type="sldNum" sz="quarter" idx="12"/>
          </p:nvPr>
        </p:nvSpPr>
        <p:spPr/>
        <p:txBody>
          <a:bodyPr/>
          <a:lstStyle>
            <a:lvl1pPr>
              <a:defRPr/>
            </a:lvl1pPr>
          </a:lstStyle>
          <a:p>
            <a:fld id="{611A5B8C-46AD-4D01-8941-080B12282429}" type="slidenum">
              <a:rPr lang="en-GB" altLang="en-US"/>
              <a:pPr/>
              <a:t>‹#›</a:t>
            </a:fld>
            <a:endParaRPr lang="en-GB" altLang="en-US"/>
          </a:p>
        </p:txBody>
      </p:sp>
    </p:spTree>
    <p:extLst>
      <p:ext uri="{BB962C8B-B14F-4D97-AF65-F5344CB8AC3E}">
        <p14:creationId xmlns:p14="http://schemas.microsoft.com/office/powerpoint/2010/main" val="3397214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ast slide (option 2)">
  <p:cSld name="Last slide (option 2)">
    <p:spTree>
      <p:nvGrpSpPr>
        <p:cNvPr id="1" name="Shape 166"/>
        <p:cNvGrpSpPr/>
        <p:nvPr/>
      </p:nvGrpSpPr>
      <p:grpSpPr>
        <a:xfrm>
          <a:off x="0" y="0"/>
          <a:ext cx="0" cy="0"/>
          <a:chOff x="0" y="0"/>
          <a:chExt cx="0" cy="0"/>
        </a:xfrm>
      </p:grpSpPr>
      <p:sp>
        <p:nvSpPr>
          <p:cNvPr id="167" name="Google Shape;167;p40"/>
          <p:cNvSpPr/>
          <p:nvPr/>
        </p:nvSpPr>
        <p:spPr>
          <a:xfrm>
            <a:off x="0" y="1"/>
            <a:ext cx="12192000" cy="342899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8" name="Google Shape;168;p40"/>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69" name="Google Shape;169;p40"/>
          <p:cNvSpPr txBox="1">
            <a:spLocks noGrp="1"/>
          </p:cNvSpPr>
          <p:nvPr>
            <p:ph type="ctrTitle"/>
          </p:nvPr>
        </p:nvSpPr>
        <p:spPr>
          <a:xfrm>
            <a:off x="1077013" y="1122363"/>
            <a:ext cx="10156297" cy="1240348"/>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accent5"/>
              </a:buClr>
              <a:buSzPts val="6000"/>
              <a:buFont typeface="Arial"/>
              <a:buNone/>
              <a:defRPr sz="6000">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70" name="Google Shape;170;p40"/>
          <p:cNvSpPr txBox="1">
            <a:spLocks noGrp="1"/>
          </p:cNvSpPr>
          <p:nvPr>
            <p:ph type="body" idx="1"/>
          </p:nvPr>
        </p:nvSpPr>
        <p:spPr>
          <a:xfrm>
            <a:off x="838976" y="4175997"/>
            <a:ext cx="10888663" cy="162014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400"/>
              <a:buFont typeface="Arial"/>
              <a:buNone/>
              <a:defRPr sz="1400">
                <a:solidFill>
                  <a:srgbClr val="767676"/>
                </a:solidFill>
              </a:defRPr>
            </a:lvl1pPr>
            <a:lvl2pPr marL="914400" lvl="1" indent="-228600" algn="l">
              <a:lnSpc>
                <a:spcPct val="100000"/>
              </a:lnSpc>
              <a:spcBef>
                <a:spcPts val="1800"/>
              </a:spcBef>
              <a:spcAft>
                <a:spcPts val="0"/>
              </a:spcAft>
              <a:buSzPts val="2000"/>
              <a:buNone/>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cxnSp>
        <p:nvCxnSpPr>
          <p:cNvPr id="171" name="Google Shape;171;p40"/>
          <p:cNvCxnSpPr/>
          <p:nvPr/>
        </p:nvCxnSpPr>
        <p:spPr>
          <a:xfrm>
            <a:off x="838200" y="0"/>
            <a:ext cx="0" cy="2362711"/>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t and Object">
  <p:cSld name="Content and Object">
    <p:spTree>
      <p:nvGrpSpPr>
        <p:cNvPr id="1" name="Shape 172"/>
        <p:cNvGrpSpPr/>
        <p:nvPr/>
      </p:nvGrpSpPr>
      <p:grpSpPr>
        <a:xfrm>
          <a:off x="0" y="0"/>
          <a:ext cx="0" cy="0"/>
          <a:chOff x="0" y="0"/>
          <a:chExt cx="0" cy="0"/>
        </a:xfrm>
      </p:grpSpPr>
      <p:sp>
        <p:nvSpPr>
          <p:cNvPr id="173" name="Google Shape;173;p41"/>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74" name="Google Shape;174;p41"/>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75" name="Google Shape;175;p41"/>
          <p:cNvSpPr txBox="1">
            <a:spLocks noGrp="1"/>
          </p:cNvSpPr>
          <p:nvPr>
            <p:ph type="body" idx="1"/>
          </p:nvPr>
        </p:nvSpPr>
        <p:spPr>
          <a:xfrm>
            <a:off x="838198" y="1825625"/>
            <a:ext cx="5328000" cy="3906435"/>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1800"/>
              </a:spcBef>
              <a:spcAft>
                <a:spcPts val="0"/>
              </a:spcAft>
              <a:buSzPts val="2000"/>
              <a:buChar char="•"/>
              <a:defRPr/>
            </a:lvl2pPr>
            <a:lvl3pPr marL="1371600" lvl="2" indent="-342900" algn="l">
              <a:lnSpc>
                <a:spcPct val="100000"/>
              </a:lnSpc>
              <a:spcBef>
                <a:spcPts val="1800"/>
              </a:spcBef>
              <a:spcAft>
                <a:spcPts val="0"/>
              </a:spcAft>
              <a:buSzPts val="1800"/>
              <a:buChar char="•"/>
              <a:defRPr/>
            </a:lvl3pPr>
            <a:lvl4pPr marL="1828800" lvl="3" indent="-330200" algn="l">
              <a:lnSpc>
                <a:spcPct val="100000"/>
              </a:lnSpc>
              <a:spcBef>
                <a:spcPts val="1800"/>
              </a:spcBef>
              <a:spcAft>
                <a:spcPts val="0"/>
              </a:spcAft>
              <a:buSzPts val="1600"/>
              <a:buChar char="•"/>
              <a:defRPr/>
            </a:lvl4pPr>
            <a:lvl5pPr marL="2286000" lvl="4" indent="-330200" algn="l">
              <a:lnSpc>
                <a:spcPct val="100000"/>
              </a:lnSpc>
              <a:spcBef>
                <a:spcPts val="1800"/>
              </a:spcBef>
              <a:spcAft>
                <a:spcPts val="0"/>
              </a:spcAft>
              <a:buSzPts val="16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176" name="Google Shape;176;p41"/>
          <p:cNvSpPr txBox="1">
            <a:spLocks noGrp="1"/>
          </p:cNvSpPr>
          <p:nvPr>
            <p:ph type="body" idx="2"/>
          </p:nvPr>
        </p:nvSpPr>
        <p:spPr>
          <a:xfrm>
            <a:off x="6402250" y="1825625"/>
            <a:ext cx="5328000" cy="390643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2400"/>
              <a:buNone/>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cxnSp>
        <p:nvCxnSpPr>
          <p:cNvPr id="177" name="Google Shape;177;p41"/>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78"/>
        <p:cNvGrpSpPr/>
        <p:nvPr/>
      </p:nvGrpSpPr>
      <p:grpSpPr>
        <a:xfrm>
          <a:off x="0" y="0"/>
          <a:ext cx="0" cy="0"/>
          <a:chOff x="0" y="0"/>
          <a:chExt cx="0" cy="0"/>
        </a:xfrm>
      </p:grpSpPr>
      <p:sp>
        <p:nvSpPr>
          <p:cNvPr id="179" name="Google Shape;179;p42"/>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80" name="Google Shape;180;p42"/>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cxnSp>
        <p:nvCxnSpPr>
          <p:cNvPr id="181" name="Google Shape;181;p42"/>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43"/>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cSld name="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30B995F-898F-E4B9-5A14-624D0778DAEF}"/>
              </a:ext>
            </a:extLst>
          </p:cNvPr>
          <p:cNvSpPr>
            <a:spLocks noChangeArrowheads="1"/>
          </p:cNvSpPr>
          <p:nvPr/>
        </p:nvSpPr>
        <p:spPr bwMode="auto">
          <a:xfrm>
            <a:off x="1" y="981075"/>
            <a:ext cx="12240684"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algn="ctr" eaLnBrk="1" hangingPunct="1">
              <a:defRPr/>
            </a:pPr>
            <a:endParaRPr lang="en-US" altLang="en-US" sz="1800">
              <a:solidFill>
                <a:srgbClr val="FFFFFF"/>
              </a:solidFill>
            </a:endParaRPr>
          </a:p>
        </p:txBody>
      </p:sp>
      <p:pic>
        <p:nvPicPr>
          <p:cNvPr id="3" name="Picture 6" descr="LOGO CE-EN-quadri.eps">
            <a:extLst>
              <a:ext uri="{FF2B5EF4-FFF2-40B4-BE49-F238E27FC236}">
                <a16:creationId xmlns:a16="http://schemas.microsoft.com/office/drawing/2014/main" id="{2C5A7EF3-6A2C-7EFC-02C5-9DA8FB7DE84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6851"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C1CEB9E2-99B1-9E42-D108-B66DEB205DD2}"/>
              </a:ext>
            </a:extLst>
          </p:cNvPr>
          <p:cNvSpPr/>
          <p:nvPr userDrawn="1"/>
        </p:nvSpPr>
        <p:spPr>
          <a:xfrm>
            <a:off x="5689600" y="6659563"/>
            <a:ext cx="814917"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a:p>
        </p:txBody>
      </p:sp>
      <p:sp>
        <p:nvSpPr>
          <p:cNvPr id="3076" name="Rectangle 4"/>
          <p:cNvSpPr>
            <a:spLocks noGrp="1" noChangeArrowheads="1"/>
          </p:cNvSpPr>
          <p:nvPr>
            <p:ph type="ctrTitle"/>
          </p:nvPr>
        </p:nvSpPr>
        <p:spPr>
          <a:xfrm>
            <a:off x="5327651" y="2565401"/>
            <a:ext cx="6720416" cy="790575"/>
          </a:xfrm>
        </p:spPr>
        <p:txBody>
          <a:bodyPr/>
          <a:lstStyle>
            <a:lvl1pPr marL="3175">
              <a:defRPr sz="7600">
                <a:solidFill>
                  <a:srgbClr val="FFD624"/>
                </a:solidFill>
              </a:defRPr>
            </a:lvl1pPr>
          </a:lstStyle>
          <a:p>
            <a:pPr lvl="0"/>
            <a:r>
              <a:rPr lang="fr-BE" noProof="0"/>
              <a:t>Title</a:t>
            </a:r>
            <a:endParaRPr lang="en-GB" noProof="0"/>
          </a:p>
        </p:txBody>
      </p:sp>
      <p:sp>
        <p:nvSpPr>
          <p:cNvPr id="3077" name="Rectangle 5"/>
          <p:cNvSpPr>
            <a:spLocks noGrp="1" noChangeArrowheads="1"/>
          </p:cNvSpPr>
          <p:nvPr>
            <p:ph type="subTitle" idx="1"/>
          </p:nvPr>
        </p:nvSpPr>
        <p:spPr>
          <a:xfrm>
            <a:off x="814917" y="3716339"/>
            <a:ext cx="11377083" cy="1728787"/>
          </a:xfrm>
        </p:spPr>
        <p:txBody>
          <a:bodyPr/>
          <a:lstStyle>
            <a:lvl1pPr marL="0" indent="0">
              <a:buFontTx/>
              <a:buNone/>
              <a:defRPr sz="3000" b="1" i="0">
                <a:solidFill>
                  <a:schemeClr val="bg1"/>
                </a:solidFill>
              </a:defRPr>
            </a:lvl1pPr>
          </a:lstStyle>
          <a:p>
            <a:pPr lvl="0"/>
            <a:r>
              <a:rPr lang="fr-BE" noProof="0"/>
              <a:t>Subtitle</a:t>
            </a:r>
            <a:endParaRPr lang="en-GB" noProof="0"/>
          </a:p>
        </p:txBody>
      </p:sp>
      <p:sp>
        <p:nvSpPr>
          <p:cNvPr id="5" name="Date Placeholder 6">
            <a:extLst>
              <a:ext uri="{FF2B5EF4-FFF2-40B4-BE49-F238E27FC236}">
                <a16:creationId xmlns:a16="http://schemas.microsoft.com/office/drawing/2014/main" id="{E65D3CB8-4944-9F19-49B0-C51057A33B8A}"/>
              </a:ext>
            </a:extLst>
          </p:cNvPr>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6" name="Footer Placeholder 7">
            <a:extLst>
              <a:ext uri="{FF2B5EF4-FFF2-40B4-BE49-F238E27FC236}">
                <a16:creationId xmlns:a16="http://schemas.microsoft.com/office/drawing/2014/main" id="{A415F822-BD0F-87F3-46CF-7D41FD77BEC9}"/>
              </a:ext>
            </a:extLst>
          </p:cNvPr>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7" name="Slide Number Placeholder 8">
            <a:extLst>
              <a:ext uri="{FF2B5EF4-FFF2-40B4-BE49-F238E27FC236}">
                <a16:creationId xmlns:a16="http://schemas.microsoft.com/office/drawing/2014/main" id="{A226E2EF-C19C-B60A-9F4F-687A134A5195}"/>
              </a:ext>
            </a:extLst>
          </p:cNvPr>
          <p:cNvSpPr>
            <a:spLocks noGrp="1" noChangeArrowheads="1"/>
          </p:cNvSpPr>
          <p:nvPr>
            <p:ph type="sldNum" sz="quarter" idx="12"/>
          </p:nvPr>
        </p:nvSpPr>
        <p:spPr/>
        <p:txBody>
          <a:bodyPr/>
          <a:lstStyle>
            <a:lvl1pPr>
              <a:defRPr>
                <a:solidFill>
                  <a:schemeClr val="bg1"/>
                </a:solidFill>
                <a:latin typeface="Verdana" panose="020B0604030504040204" pitchFamily="34" charset="0"/>
              </a:defRPr>
            </a:lvl1pPr>
          </a:lstStyle>
          <a:p>
            <a:fld id="{DA772768-B54B-4FC7-BB7B-BA6CCFA75466}" type="slidenum">
              <a:rPr lang="en-GB" altLang="en-US"/>
              <a:pPr/>
              <a:t>‹#›</a:t>
            </a:fld>
            <a:endParaRPr lang="en-GB" altLang="en-US"/>
          </a:p>
        </p:txBody>
      </p:sp>
    </p:spTree>
    <p:extLst>
      <p:ext uri="{BB962C8B-B14F-4D97-AF65-F5344CB8AC3E}">
        <p14:creationId xmlns:p14="http://schemas.microsoft.com/office/powerpoint/2010/main" val="1207319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30B995F-898F-E4B9-5A14-624D0778DAEF}"/>
              </a:ext>
            </a:extLst>
          </p:cNvPr>
          <p:cNvSpPr>
            <a:spLocks noChangeArrowheads="1"/>
          </p:cNvSpPr>
          <p:nvPr/>
        </p:nvSpPr>
        <p:spPr bwMode="auto">
          <a:xfrm>
            <a:off x="1" y="981075"/>
            <a:ext cx="12240684"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algn="ctr" eaLnBrk="1" hangingPunct="1">
              <a:defRPr/>
            </a:pPr>
            <a:endParaRPr lang="en-US" altLang="en-US" sz="1800">
              <a:solidFill>
                <a:srgbClr val="FFFFFF"/>
              </a:solidFill>
            </a:endParaRPr>
          </a:p>
        </p:txBody>
      </p:sp>
      <p:pic>
        <p:nvPicPr>
          <p:cNvPr id="3" name="Picture 6" descr="LOGO CE-EN-quadri.eps">
            <a:extLst>
              <a:ext uri="{FF2B5EF4-FFF2-40B4-BE49-F238E27FC236}">
                <a16:creationId xmlns:a16="http://schemas.microsoft.com/office/drawing/2014/main" id="{2C5A7EF3-6A2C-7EFC-02C5-9DA8FB7DE84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6851"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C1CEB9E2-99B1-9E42-D108-B66DEB205DD2}"/>
              </a:ext>
            </a:extLst>
          </p:cNvPr>
          <p:cNvSpPr/>
          <p:nvPr userDrawn="1"/>
        </p:nvSpPr>
        <p:spPr>
          <a:xfrm>
            <a:off x="5689600" y="6659563"/>
            <a:ext cx="814917"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a:p>
        </p:txBody>
      </p:sp>
      <p:sp>
        <p:nvSpPr>
          <p:cNvPr id="3076" name="Rectangle 4"/>
          <p:cNvSpPr>
            <a:spLocks noGrp="1" noChangeArrowheads="1"/>
          </p:cNvSpPr>
          <p:nvPr>
            <p:ph type="ctrTitle"/>
          </p:nvPr>
        </p:nvSpPr>
        <p:spPr>
          <a:xfrm>
            <a:off x="5327651" y="2565401"/>
            <a:ext cx="6720416" cy="790575"/>
          </a:xfrm>
        </p:spPr>
        <p:txBody>
          <a:bodyPr/>
          <a:lstStyle>
            <a:lvl1pPr marL="3175">
              <a:defRPr sz="7600">
                <a:solidFill>
                  <a:srgbClr val="FFD624"/>
                </a:solidFill>
              </a:defRPr>
            </a:lvl1pPr>
          </a:lstStyle>
          <a:p>
            <a:pPr lvl="0"/>
            <a:r>
              <a:rPr lang="fr-BE" noProof="0"/>
              <a:t>Title</a:t>
            </a:r>
            <a:endParaRPr lang="en-GB" noProof="0"/>
          </a:p>
        </p:txBody>
      </p:sp>
      <p:sp>
        <p:nvSpPr>
          <p:cNvPr id="3077" name="Rectangle 5"/>
          <p:cNvSpPr>
            <a:spLocks noGrp="1" noChangeArrowheads="1"/>
          </p:cNvSpPr>
          <p:nvPr>
            <p:ph type="subTitle" idx="1"/>
          </p:nvPr>
        </p:nvSpPr>
        <p:spPr>
          <a:xfrm>
            <a:off x="814917" y="3716339"/>
            <a:ext cx="11377083" cy="1728787"/>
          </a:xfrm>
        </p:spPr>
        <p:txBody>
          <a:bodyPr/>
          <a:lstStyle>
            <a:lvl1pPr marL="0" indent="0">
              <a:buFontTx/>
              <a:buNone/>
              <a:defRPr sz="3000" b="1" i="0">
                <a:solidFill>
                  <a:schemeClr val="bg1"/>
                </a:solidFill>
              </a:defRPr>
            </a:lvl1pPr>
          </a:lstStyle>
          <a:p>
            <a:pPr lvl="0"/>
            <a:r>
              <a:rPr lang="fr-BE" noProof="0"/>
              <a:t>Subtitle</a:t>
            </a:r>
            <a:endParaRPr lang="en-GB" noProof="0"/>
          </a:p>
        </p:txBody>
      </p:sp>
      <p:sp>
        <p:nvSpPr>
          <p:cNvPr id="5" name="Date Placeholder 6">
            <a:extLst>
              <a:ext uri="{FF2B5EF4-FFF2-40B4-BE49-F238E27FC236}">
                <a16:creationId xmlns:a16="http://schemas.microsoft.com/office/drawing/2014/main" id="{E65D3CB8-4944-9F19-49B0-C51057A33B8A}"/>
              </a:ext>
            </a:extLst>
          </p:cNvPr>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6" name="Footer Placeholder 7">
            <a:extLst>
              <a:ext uri="{FF2B5EF4-FFF2-40B4-BE49-F238E27FC236}">
                <a16:creationId xmlns:a16="http://schemas.microsoft.com/office/drawing/2014/main" id="{A415F822-BD0F-87F3-46CF-7D41FD77BEC9}"/>
              </a:ext>
            </a:extLst>
          </p:cNvPr>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7" name="Slide Number Placeholder 8">
            <a:extLst>
              <a:ext uri="{FF2B5EF4-FFF2-40B4-BE49-F238E27FC236}">
                <a16:creationId xmlns:a16="http://schemas.microsoft.com/office/drawing/2014/main" id="{A226E2EF-C19C-B60A-9F4F-687A134A5195}"/>
              </a:ext>
            </a:extLst>
          </p:cNvPr>
          <p:cNvSpPr>
            <a:spLocks noGrp="1" noChangeArrowheads="1"/>
          </p:cNvSpPr>
          <p:nvPr>
            <p:ph type="sldNum" sz="quarter" idx="12"/>
          </p:nvPr>
        </p:nvSpPr>
        <p:spPr/>
        <p:txBody>
          <a:bodyPr/>
          <a:lstStyle>
            <a:lvl1pPr>
              <a:defRPr>
                <a:solidFill>
                  <a:schemeClr val="bg1"/>
                </a:solidFill>
                <a:latin typeface="Verdana" panose="020B0604030504040204" pitchFamily="34" charset="0"/>
              </a:defRPr>
            </a:lvl1pPr>
          </a:lstStyle>
          <a:p>
            <a:fld id="{DA772768-B54B-4FC7-BB7B-BA6CCFA75466}" type="slidenum">
              <a:rPr lang="en-GB" altLang="en-US"/>
              <a:pPr/>
              <a:t>‹#›</a:t>
            </a:fld>
            <a:endParaRPr lang="en-GB" altLang="en-US"/>
          </a:p>
        </p:txBody>
      </p:sp>
    </p:spTree>
    <p:extLst>
      <p:ext uri="{BB962C8B-B14F-4D97-AF65-F5344CB8AC3E}">
        <p14:creationId xmlns:p14="http://schemas.microsoft.com/office/powerpoint/2010/main" val="2556489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FF1581EA-86C1-8970-5FD1-732B36FCA43E}"/>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A92678F3-7DAE-2211-B9FC-2311796AC9A7}"/>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D84B6FCD-D977-9688-9FD9-FB75F5749FE3}"/>
              </a:ext>
            </a:extLst>
          </p:cNvPr>
          <p:cNvSpPr>
            <a:spLocks noGrp="1" noChangeArrowheads="1"/>
          </p:cNvSpPr>
          <p:nvPr>
            <p:ph type="sldNum" sz="quarter" idx="12"/>
          </p:nvPr>
        </p:nvSpPr>
        <p:spPr>
          <a:ln/>
        </p:spPr>
        <p:txBody>
          <a:bodyPr/>
          <a:lstStyle>
            <a:lvl1pPr>
              <a:defRPr/>
            </a:lvl1pPr>
          </a:lstStyle>
          <a:p>
            <a:fld id="{687E50C5-9594-4A65-9182-A5F3C8FB3B18}" type="slidenum">
              <a:rPr lang="en-GB" altLang="en-US"/>
              <a:pPr/>
              <a:t>‹#›</a:t>
            </a:fld>
            <a:endParaRPr lang="en-GB" altLang="en-US"/>
          </a:p>
        </p:txBody>
      </p:sp>
    </p:spTree>
    <p:extLst>
      <p:ext uri="{BB962C8B-B14F-4D97-AF65-F5344CB8AC3E}">
        <p14:creationId xmlns:p14="http://schemas.microsoft.com/office/powerpoint/2010/main" val="1883787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5.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767676"/>
                </a:solidFill>
                <a:latin typeface="Arial"/>
                <a:ea typeface="Arial"/>
                <a:cs typeface="Arial"/>
                <a:sym typeface="Arial"/>
              </a:defRPr>
            </a:lvl1pPr>
            <a:lvl2pPr marL="0" marR="0" lvl="1" indent="0" algn="l" rtl="0">
              <a:spcBef>
                <a:spcPts val="0"/>
              </a:spcBef>
              <a:buNone/>
              <a:defRPr sz="1200" b="0" i="0" u="none" strike="noStrike" cap="none">
                <a:solidFill>
                  <a:srgbClr val="767676"/>
                </a:solidFill>
                <a:latin typeface="Arial"/>
                <a:ea typeface="Arial"/>
                <a:cs typeface="Arial"/>
                <a:sym typeface="Arial"/>
              </a:defRPr>
            </a:lvl2pPr>
            <a:lvl3pPr marL="0" marR="0" lvl="2" indent="0" algn="l" rtl="0">
              <a:spcBef>
                <a:spcPts val="0"/>
              </a:spcBef>
              <a:buNone/>
              <a:defRPr sz="1200" b="0" i="0" u="none" strike="noStrike" cap="none">
                <a:solidFill>
                  <a:srgbClr val="767676"/>
                </a:solidFill>
                <a:latin typeface="Arial"/>
                <a:ea typeface="Arial"/>
                <a:cs typeface="Arial"/>
                <a:sym typeface="Arial"/>
              </a:defRPr>
            </a:lvl3pPr>
            <a:lvl4pPr marL="0" marR="0" lvl="3" indent="0" algn="l" rtl="0">
              <a:spcBef>
                <a:spcPts val="0"/>
              </a:spcBef>
              <a:buNone/>
              <a:defRPr sz="1200" b="0" i="0" u="none" strike="noStrike" cap="none">
                <a:solidFill>
                  <a:srgbClr val="767676"/>
                </a:solidFill>
                <a:latin typeface="Arial"/>
                <a:ea typeface="Arial"/>
                <a:cs typeface="Arial"/>
                <a:sym typeface="Arial"/>
              </a:defRPr>
            </a:lvl4pPr>
            <a:lvl5pPr marL="0" marR="0" lvl="4" indent="0" algn="l" rtl="0">
              <a:spcBef>
                <a:spcPts val="0"/>
              </a:spcBef>
              <a:buNone/>
              <a:defRPr sz="1200" b="0" i="0" u="none" strike="noStrike" cap="none">
                <a:solidFill>
                  <a:srgbClr val="767676"/>
                </a:solidFill>
                <a:latin typeface="Arial"/>
                <a:ea typeface="Arial"/>
                <a:cs typeface="Arial"/>
                <a:sym typeface="Arial"/>
              </a:defRPr>
            </a:lvl5pPr>
            <a:lvl6pPr marL="0" marR="0" lvl="5" indent="0" algn="l" rtl="0">
              <a:spcBef>
                <a:spcPts val="0"/>
              </a:spcBef>
              <a:buNone/>
              <a:defRPr sz="1200" b="0" i="0" u="none" strike="noStrike" cap="none">
                <a:solidFill>
                  <a:srgbClr val="767676"/>
                </a:solidFill>
                <a:latin typeface="Arial"/>
                <a:ea typeface="Arial"/>
                <a:cs typeface="Arial"/>
                <a:sym typeface="Arial"/>
              </a:defRPr>
            </a:lvl6pPr>
            <a:lvl7pPr marL="0" marR="0" lvl="6" indent="0" algn="l" rtl="0">
              <a:spcBef>
                <a:spcPts val="0"/>
              </a:spcBef>
              <a:buNone/>
              <a:defRPr sz="1200" b="0" i="0" u="none" strike="noStrike" cap="none">
                <a:solidFill>
                  <a:srgbClr val="767676"/>
                </a:solidFill>
                <a:latin typeface="Arial"/>
                <a:ea typeface="Arial"/>
                <a:cs typeface="Arial"/>
                <a:sym typeface="Arial"/>
              </a:defRPr>
            </a:lvl7pPr>
            <a:lvl8pPr marL="0" marR="0" lvl="7" indent="0" algn="l" rtl="0">
              <a:spcBef>
                <a:spcPts val="0"/>
              </a:spcBef>
              <a:buNone/>
              <a:defRPr sz="1200" b="0" i="0" u="none" strike="noStrike" cap="none">
                <a:solidFill>
                  <a:srgbClr val="767676"/>
                </a:solidFill>
                <a:latin typeface="Arial"/>
                <a:ea typeface="Arial"/>
                <a:cs typeface="Arial"/>
                <a:sym typeface="Arial"/>
              </a:defRPr>
            </a:lvl8pPr>
            <a:lvl9pPr marL="0" marR="0" lvl="8" indent="0" algn="l" rtl="0">
              <a:spcBef>
                <a:spcPts val="0"/>
              </a:spcBef>
              <a:buNone/>
              <a:defRPr sz="1200" b="0" i="0" u="none" strike="noStrike" cap="none">
                <a:solidFill>
                  <a:srgbClr val="76767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1" name="Google Shape;11;p21"/>
          <p:cNvSpPr txBox="1">
            <a:spLocks noGrp="1"/>
          </p:cNvSpPr>
          <p:nvPr>
            <p:ph type="title"/>
          </p:nvPr>
        </p:nvSpPr>
        <p:spPr>
          <a:xfrm>
            <a:off x="838200" y="482860"/>
            <a:ext cx="10515600" cy="782357"/>
          </a:xfrm>
          <a:prstGeom prst="rect">
            <a:avLst/>
          </a:prstGeom>
          <a:noFill/>
          <a:ln>
            <a:noFill/>
          </a:ln>
        </p:spPr>
        <p:txBody>
          <a:bodyPr spcFirstLastPara="1" wrap="square" lIns="91425" tIns="45700" rIns="91425" bIns="0" anchor="b" anchorCtr="0">
            <a:noAutofit/>
          </a:bodyPr>
          <a:lstStyle>
            <a:lvl1pPr marR="0" lvl="0" algn="l" rtl="0">
              <a:lnSpc>
                <a:spcPct val="9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21"/>
          <p:cNvSpPr txBox="1">
            <a:spLocks noGrp="1"/>
          </p:cNvSpPr>
          <p:nvPr>
            <p:ph type="body" idx="1"/>
          </p:nvPr>
        </p:nvSpPr>
        <p:spPr>
          <a:xfrm>
            <a:off x="838200" y="1825625"/>
            <a:ext cx="10515600" cy="3881904"/>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3" name="Google Shape;13;p21" descr="European Commission"/>
          <p:cNvPicPr preferRelativeResize="0"/>
          <p:nvPr/>
        </p:nvPicPr>
        <p:blipFill rotWithShape="1">
          <a:blip r:embed="rId9">
            <a:alphaModFix/>
          </a:blip>
          <a:srcRect/>
          <a:stretch/>
        </p:blipFill>
        <p:spPr>
          <a:xfrm>
            <a:off x="10033852" y="6045988"/>
            <a:ext cx="1715733" cy="450423"/>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66" r:id="rId2"/>
    <p:sldLayoutId id="2147483667" r:id="rId3"/>
    <p:sldLayoutId id="2147483668" r:id="rId4"/>
    <p:sldLayoutId id="2147483669" r:id="rId5"/>
    <p:sldLayoutId id="2147483670" r:id="rId6"/>
    <p:sldLayoutId id="2147483671" r:id="rId7"/>
  </p:sldLayoutIdLst>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6E20BB7-2C15-FE38-B56D-C576976906B4}"/>
              </a:ext>
            </a:extLst>
          </p:cNvPr>
          <p:cNvSpPr>
            <a:spLocks noGrp="1" noChangeArrowheads="1"/>
          </p:cNvSpPr>
          <p:nvPr>
            <p:ph type="title"/>
          </p:nvPr>
        </p:nvSpPr>
        <p:spPr bwMode="auto">
          <a:xfrm>
            <a:off x="527051" y="1339850"/>
            <a:ext cx="109728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a:t>Title</a:t>
            </a:r>
          </a:p>
        </p:txBody>
      </p:sp>
      <p:sp>
        <p:nvSpPr>
          <p:cNvPr id="1027" name="Rectangle 3">
            <a:extLst>
              <a:ext uri="{FF2B5EF4-FFF2-40B4-BE49-F238E27FC236}">
                <a16:creationId xmlns:a16="http://schemas.microsoft.com/office/drawing/2014/main" id="{C4419158-C3F9-02F5-7172-B37E80DF0E90}"/>
              </a:ext>
            </a:extLst>
          </p:cNvPr>
          <p:cNvSpPr>
            <a:spLocks noGrp="1" noChangeArrowheads="1"/>
          </p:cNvSpPr>
          <p:nvPr>
            <p:ph type="body" idx="1"/>
          </p:nvPr>
        </p:nvSpPr>
        <p:spPr bwMode="auto">
          <a:xfrm>
            <a:off x="609600" y="2492376"/>
            <a:ext cx="109728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a:t>Second level</a:t>
            </a:r>
            <a:endParaRPr lang="en-GB" altLang="en-US"/>
          </a:p>
          <a:p>
            <a:pPr lvl="1"/>
            <a:r>
              <a:rPr lang="en-GB" altLang="en-US"/>
              <a:t>Third level</a:t>
            </a:r>
          </a:p>
          <a:p>
            <a:pPr lvl="2"/>
            <a:r>
              <a:rPr lang="en-GB" altLang="en-US"/>
              <a:t>- Fourth level</a:t>
            </a:r>
          </a:p>
        </p:txBody>
      </p:sp>
      <p:sp>
        <p:nvSpPr>
          <p:cNvPr id="1028" name="Rectangle 4">
            <a:extLst>
              <a:ext uri="{FF2B5EF4-FFF2-40B4-BE49-F238E27FC236}">
                <a16:creationId xmlns:a16="http://schemas.microsoft.com/office/drawing/2014/main" id="{7BB69926-3300-41AE-2B51-6988A671DFE4}"/>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chemeClr val="tx1"/>
                </a:solidFill>
                <a:latin typeface="Arial" charset="0"/>
              </a:defRPr>
            </a:lvl1pPr>
          </a:lstStyle>
          <a:p>
            <a:pPr>
              <a:defRPr/>
            </a:pPr>
            <a:endParaRPr lang="en-GB"/>
          </a:p>
        </p:txBody>
      </p:sp>
      <p:sp>
        <p:nvSpPr>
          <p:cNvPr id="1029" name="Rectangle 5">
            <a:extLst>
              <a:ext uri="{FF2B5EF4-FFF2-40B4-BE49-F238E27FC236}">
                <a16:creationId xmlns:a16="http://schemas.microsoft.com/office/drawing/2014/main" id="{64CA41B6-8A0E-3557-65B6-F0EB08A6388B}"/>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chemeClr val="tx1"/>
                </a:solidFill>
                <a:latin typeface="Arial" charset="0"/>
              </a:defRPr>
            </a:lvl1pPr>
          </a:lstStyle>
          <a:p>
            <a:pPr>
              <a:defRPr/>
            </a:pPr>
            <a:endParaRPr lang="en-GB"/>
          </a:p>
        </p:txBody>
      </p:sp>
      <p:sp>
        <p:nvSpPr>
          <p:cNvPr id="1030" name="Rectangle 6">
            <a:extLst>
              <a:ext uri="{FF2B5EF4-FFF2-40B4-BE49-F238E27FC236}">
                <a16:creationId xmlns:a16="http://schemas.microsoft.com/office/drawing/2014/main" id="{0D94DC4B-9D64-3ADD-5537-FA1D752B4452}"/>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latin typeface="Arial" panose="020B0604020202020204" pitchFamily="34" charset="0"/>
              </a:defRPr>
            </a:lvl1pPr>
          </a:lstStyle>
          <a:p>
            <a:fld id="{EEF49344-772A-45F8-BC58-8DA9B67D4E5B}" type="slidenum">
              <a:rPr lang="en-GB" altLang="en-US"/>
              <a:pPr/>
              <a:t>‹#›</a:t>
            </a:fld>
            <a:endParaRPr lang="en-GB" altLang="en-US"/>
          </a:p>
        </p:txBody>
      </p:sp>
      <p:sp>
        <p:nvSpPr>
          <p:cNvPr id="15" name="Rectangle 14">
            <a:extLst>
              <a:ext uri="{FF2B5EF4-FFF2-40B4-BE49-F238E27FC236}">
                <a16:creationId xmlns:a16="http://schemas.microsoft.com/office/drawing/2014/main" id="{7C8BA8E7-228D-E0F2-7B58-B9B9467324F7}"/>
              </a:ext>
            </a:extLst>
          </p:cNvPr>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a:p>
        </p:txBody>
      </p:sp>
      <p:sp>
        <p:nvSpPr>
          <p:cNvPr id="7" name="Rectangle 6">
            <a:extLst>
              <a:ext uri="{FF2B5EF4-FFF2-40B4-BE49-F238E27FC236}">
                <a16:creationId xmlns:a16="http://schemas.microsoft.com/office/drawing/2014/main" id="{BCF7B23E-6F7C-3B8D-EED2-02D487EAA5D7}"/>
              </a:ext>
            </a:extLst>
          </p:cNvPr>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a:p>
        </p:txBody>
      </p:sp>
      <p:pic>
        <p:nvPicPr>
          <p:cNvPr id="1033" name="Picture 17" descr="LOGO CE_Vertical_EN_NEG_quadri_HR">
            <a:extLst>
              <a:ext uri="{FF2B5EF4-FFF2-40B4-BE49-F238E27FC236}">
                <a16:creationId xmlns:a16="http://schemas.microsoft.com/office/drawing/2014/main" id="{F8944518-F003-EABD-8B8B-3183A6C8A01A}"/>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5276851" y="258764"/>
            <a:ext cx="1915583"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913476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a:extLst>
              <a:ext uri="{FF2B5EF4-FFF2-40B4-BE49-F238E27FC236}">
                <a16:creationId xmlns:a16="http://schemas.microsoft.com/office/drawing/2014/main" id="{EAD329C4-BCC7-C958-8F83-BBF23A97AC49}"/>
              </a:ext>
            </a:extLst>
          </p:cNvPr>
          <p:cNvSpPr>
            <a:spLocks noGrp="1" noChangeArrowheads="1"/>
          </p:cNvSpPr>
          <p:nvPr>
            <p:ph type="ctrTitle"/>
          </p:nvPr>
        </p:nvSpPr>
        <p:spPr>
          <a:xfrm>
            <a:off x="1919288" y="2649538"/>
            <a:ext cx="8351838" cy="3097212"/>
          </a:xfrm>
        </p:spPr>
        <p:txBody>
          <a:bodyPr>
            <a:normAutofit fontScale="90000"/>
          </a:bodyPr>
          <a:lstStyle/>
          <a:p>
            <a:pPr algn="ctr" rtl="0">
              <a:defRPr/>
            </a:pPr>
            <a:br>
              <a:rPr lang="sk" sz="3200" dirty="0"/>
            </a:br>
            <a:br>
              <a:rPr lang="sk" sz="3200" dirty="0"/>
            </a:br>
            <a:r>
              <a:rPr lang="sk" sz="3600" b="0" i="0" u="none" baseline="0" dirty="0">
                <a:solidFill>
                  <a:srgbClr val="FFFF00"/>
                </a:solidFill>
                <a:latin typeface="Cambria" pitchFamily="18" charset="0"/>
                <a:ea typeface="Cambria" pitchFamily="18" charset="0"/>
                <a:cs typeface="Cambria" pitchFamily="18" charset="0"/>
              </a:rPr>
              <a:t>Úvod do smerníc </a:t>
            </a:r>
            <a:br>
              <a:rPr lang="sk" sz="3600" dirty="0">
                <a:solidFill>
                  <a:srgbClr val="FFFF00"/>
                </a:solidFill>
                <a:latin typeface="Cambria" pitchFamily="18" charset="0"/>
              </a:rPr>
            </a:br>
            <a:r>
              <a:rPr lang="sk" sz="3600" b="0" i="0" u="none" baseline="0" dirty="0">
                <a:solidFill>
                  <a:srgbClr val="FFFF00"/>
                </a:solidFill>
                <a:latin typeface="Cambria" pitchFamily="18" charset="0"/>
                <a:ea typeface="Cambria" pitchFamily="18" charset="0"/>
                <a:cs typeface="Cambria" pitchFamily="18" charset="0"/>
              </a:rPr>
              <a:t>o posudzovaní vplyvov na životné prostredie (EIA) a</a:t>
            </a:r>
            <a:br>
              <a:rPr lang="sk" sz="3600" dirty="0">
                <a:solidFill>
                  <a:srgbClr val="FFFF00"/>
                </a:solidFill>
                <a:latin typeface="Cambria" pitchFamily="18" charset="0"/>
              </a:rPr>
            </a:br>
            <a:r>
              <a:rPr lang="sk" sz="3600" b="0" i="0" u="none" baseline="0" dirty="0">
                <a:solidFill>
                  <a:srgbClr val="FFFF00"/>
                </a:solidFill>
                <a:latin typeface="Cambria" pitchFamily="18" charset="0"/>
                <a:ea typeface="Cambria" pitchFamily="18" charset="0"/>
                <a:cs typeface="Cambria" pitchFamily="18" charset="0"/>
              </a:rPr>
              <a:t>o strategickom environmentálnom posudzovaní (SEA)</a:t>
            </a:r>
            <a:br>
              <a:rPr lang="sk" sz="3600" dirty="0">
                <a:solidFill>
                  <a:srgbClr val="FFFF00"/>
                </a:solidFill>
                <a:latin typeface="Cambria" pitchFamily="18" charset="0"/>
              </a:rPr>
            </a:br>
            <a:br>
              <a:rPr lang="sk" sz="3600" dirty="0">
                <a:latin typeface="Cambria" pitchFamily="18" charset="0"/>
              </a:rPr>
            </a:br>
            <a:br>
              <a:rPr lang="sk" sz="3200" dirty="0">
                <a:latin typeface="Cambria" pitchFamily="18" charset="0"/>
              </a:rPr>
            </a:br>
            <a:br>
              <a:rPr lang="sk" sz="3200" dirty="0">
                <a:latin typeface="Cambria" pitchFamily="18" charset="0"/>
              </a:rPr>
            </a:br>
            <a:br>
              <a:rPr lang="sk" sz="3200" dirty="0"/>
            </a:br>
            <a:endParaRPr lang="sk" altLang="en-US" sz="3200" dirty="0"/>
          </a:p>
        </p:txBody>
      </p:sp>
      <p:sp>
        <p:nvSpPr>
          <p:cNvPr id="3" name="Slide Number Placeholder 2">
            <a:extLst>
              <a:ext uri="{FF2B5EF4-FFF2-40B4-BE49-F238E27FC236}">
                <a16:creationId xmlns:a16="http://schemas.microsoft.com/office/drawing/2014/main" id="{2B0BDCBB-96D5-2F7E-FE9A-25F812F56FB3}"/>
              </a:ext>
            </a:extLst>
          </p:cNvPr>
          <p:cNvSpPr>
            <a:spLocks noGrp="1"/>
          </p:cNvSpPr>
          <p:nvPr>
            <p:ph type="sldNum" sz="quarter" idx="12"/>
          </p:nvPr>
        </p:nvSpPr>
        <p:spPr/>
        <p:txBody>
          <a:bodyPr/>
          <a:lstStyle/>
          <a:p>
            <a:pPr algn="l" rtl="0">
              <a:defRPr/>
            </a:pPr>
            <a:endParaRPr lang="sk" dirty="0">
              <a:latin typeface="+mn-lt"/>
            </a:endParaRPr>
          </a:p>
        </p:txBody>
      </p:sp>
      <p:sp>
        <p:nvSpPr>
          <p:cNvPr id="19460" name="Subtitle 1">
            <a:extLst>
              <a:ext uri="{FF2B5EF4-FFF2-40B4-BE49-F238E27FC236}">
                <a16:creationId xmlns:a16="http://schemas.microsoft.com/office/drawing/2014/main" id="{14775B15-7963-1CFA-8D21-D6C7F401B1E2}"/>
              </a:ext>
            </a:extLst>
          </p:cNvPr>
          <p:cNvSpPr>
            <a:spLocks noGrp="1"/>
          </p:cNvSpPr>
          <p:nvPr>
            <p:ph type="subTitle" idx="1"/>
          </p:nvPr>
        </p:nvSpPr>
        <p:spPr>
          <a:xfrm>
            <a:off x="1919288" y="3571875"/>
            <a:ext cx="8532812" cy="2736850"/>
          </a:xfrm>
        </p:spPr>
        <p:txBody>
          <a:bodyPr/>
          <a:lstStyle/>
          <a:p>
            <a:pPr algn="ctr" rtl="0"/>
            <a:endParaRPr lang="sk" altLang="en-US" sz="1800" dirty="0">
              <a:latin typeface="Cambria" panose="02040503050406030204" pitchFamily="18" charset="0"/>
            </a:endParaRPr>
          </a:p>
          <a:p>
            <a:pPr algn="ctr" rtl="0"/>
            <a:r>
              <a:rPr lang="sk" sz="1800" b="1" i="0" u="none" baseline="0" dirty="0">
                <a:latin typeface="Cambria" panose="02040503050406030204" pitchFamily="18" charset="0"/>
                <a:ea typeface="Cambria" panose="02040503050406030204" pitchFamily="18" charset="0"/>
                <a:cs typeface="Cambria" panose="02040503050406030204" pitchFamily="18" charset="0"/>
              </a:rPr>
              <a:t>Seminár pre sudcov a prokurátorov </a:t>
            </a:r>
            <a:br>
              <a:rPr lang="sk" sz="1800" dirty="0">
                <a:latin typeface="Cambria" panose="02040503050406030204" pitchFamily="18" charset="0"/>
              </a:rPr>
            </a:br>
            <a:r>
              <a:rPr lang="sk" sz="1800" b="1" i="0" u="none" baseline="0" dirty="0">
                <a:latin typeface="Cambria" panose="02040503050406030204" pitchFamily="18" charset="0"/>
                <a:ea typeface="Cambria" panose="02040503050406030204" pitchFamily="18" charset="0"/>
                <a:cs typeface="Cambria" panose="02040503050406030204" pitchFamily="18" charset="0"/>
              </a:rPr>
              <a:t>9.-11. apríla 2025, Omšenie</a:t>
            </a:r>
            <a:endParaRPr lang="en-US" sz="1800" b="1" i="0" u="none" baseline="0" dirty="0">
              <a:latin typeface="Cambria" panose="02040503050406030204" pitchFamily="18" charset="0"/>
              <a:ea typeface="Cambria" panose="02040503050406030204" pitchFamily="18" charset="0"/>
              <a:cs typeface="Cambria" panose="02040503050406030204" pitchFamily="18" charset="0"/>
            </a:endParaRPr>
          </a:p>
          <a:p>
            <a:pPr algn="ctr" rtl="0"/>
            <a:r>
              <a:rPr lang="en-US" sz="1800" dirty="0">
                <a:latin typeface="Cambria" panose="02040503050406030204" pitchFamily="18" charset="0"/>
                <a:ea typeface="Cambria" panose="02040503050406030204" pitchFamily="18" charset="0"/>
                <a:cs typeface="Cambria" panose="02040503050406030204" pitchFamily="18" charset="0"/>
              </a:rPr>
              <a:t>Aleksandra </a:t>
            </a:r>
            <a:r>
              <a:rPr lang="en-US" sz="1800" dirty="0" err="1">
                <a:latin typeface="Cambria" panose="02040503050406030204" pitchFamily="18" charset="0"/>
                <a:ea typeface="Cambria" panose="02040503050406030204" pitchFamily="18" charset="0"/>
                <a:cs typeface="Cambria" panose="02040503050406030204" pitchFamily="18" charset="0"/>
              </a:rPr>
              <a:t>Bujaroska</a:t>
            </a:r>
            <a:endParaRPr lang="sk" sz="1800" b="1" i="0" u="none" baseline="0" dirty="0">
              <a:latin typeface="Cambria" panose="02040503050406030204" pitchFamily="18" charset="0"/>
              <a:ea typeface="Cambria" panose="02040503050406030204" pitchFamily="18" charset="0"/>
              <a:cs typeface="Cambria" panose="02040503050406030204" pitchFamily="18" charset="0"/>
            </a:endParaRPr>
          </a:p>
          <a:p>
            <a:endParaRPr lang="sk" altLang="en-US" dirty="0"/>
          </a:p>
        </p:txBody>
      </p:sp>
      <p:sp>
        <p:nvSpPr>
          <p:cNvPr id="6" name="Rectangle 3">
            <a:extLst>
              <a:ext uri="{FF2B5EF4-FFF2-40B4-BE49-F238E27FC236}">
                <a16:creationId xmlns:a16="http://schemas.microsoft.com/office/drawing/2014/main" id="{7530BFD0-B8A4-455C-0ECB-E23A790091EB}"/>
              </a:ext>
            </a:extLst>
          </p:cNvPr>
          <p:cNvSpPr txBox="1">
            <a:spLocks noChangeArrowheads="1"/>
          </p:cNvSpPr>
          <p:nvPr/>
        </p:nvSpPr>
        <p:spPr bwMode="auto">
          <a:xfrm>
            <a:off x="2927351" y="5157788"/>
            <a:ext cx="6697663"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0" indent="0" algn="l" rtl="0" eaLnBrk="0" fontAlgn="base" hangingPunct="0">
              <a:spcBef>
                <a:spcPct val="20000"/>
              </a:spcBef>
              <a:spcAft>
                <a:spcPct val="0"/>
              </a:spcAft>
              <a:buClr>
                <a:schemeClr val="bg1"/>
              </a:buClr>
              <a:buFontTx/>
              <a:buNone/>
              <a:defRPr sz="3000" b="1" i="0">
                <a:solidFill>
                  <a:schemeClr val="bg1"/>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lgn="ctr" rtl="0" eaLnBrk="1" hangingPunct="1">
              <a:lnSpc>
                <a:spcPct val="90000"/>
              </a:lnSpc>
              <a:defRPr/>
            </a:pPr>
            <a:r>
              <a:rPr lang="en-IE" sz="2000" b="1" i="0" u="none" baseline="0" dirty="0">
                <a:solidFill>
                  <a:srgbClr val="FF9900"/>
                </a:solidFill>
                <a:latin typeface="Cambria" panose="02040503050406030204" pitchFamily="18" charset="0"/>
                <a:ea typeface="Cambria" panose="02040503050406030204" pitchFamily="18" charset="0"/>
                <a:cs typeface="Cambria" panose="02040503050406030204" pitchFamily="18" charset="0"/>
              </a:rPr>
              <a:t>Na </a:t>
            </a:r>
            <a:r>
              <a:rPr lang="en-IE" sz="2000" b="1" i="0" u="none" baseline="0" dirty="0" err="1">
                <a:solidFill>
                  <a:srgbClr val="FF9900"/>
                </a:solidFill>
                <a:latin typeface="Cambria" panose="02040503050406030204" pitchFamily="18" charset="0"/>
                <a:ea typeface="Cambria" panose="02040503050406030204" pitchFamily="18" charset="0"/>
                <a:cs typeface="Cambria" panose="02040503050406030204" pitchFamily="18" charset="0"/>
              </a:rPr>
              <a:t>základe</a:t>
            </a:r>
            <a:r>
              <a:rPr lang="en-IE" sz="2000" b="1" i="0" u="none" baseline="0" dirty="0">
                <a:solidFill>
                  <a:srgbClr val="FF9900"/>
                </a:solidFill>
                <a:latin typeface="Cambria" panose="02040503050406030204" pitchFamily="18" charset="0"/>
                <a:ea typeface="Cambria" panose="02040503050406030204" pitchFamily="18" charset="0"/>
                <a:cs typeface="Cambria" panose="02040503050406030204" pitchFamily="18" charset="0"/>
              </a:rPr>
              <a:t> </a:t>
            </a:r>
            <a:r>
              <a:rPr lang="en-IE" sz="2000" b="1" i="0" u="none" baseline="0" dirty="0" err="1">
                <a:solidFill>
                  <a:srgbClr val="FF9900"/>
                </a:solidFill>
                <a:latin typeface="Cambria" panose="02040503050406030204" pitchFamily="18" charset="0"/>
                <a:ea typeface="Cambria" panose="02040503050406030204" pitchFamily="18" charset="0"/>
                <a:cs typeface="Cambria" panose="02040503050406030204" pitchFamily="18" charset="0"/>
              </a:rPr>
              <a:t>prezentácie</a:t>
            </a:r>
            <a:r>
              <a:rPr lang="en-IE" sz="2000" b="1" i="0" u="none" baseline="0" dirty="0">
                <a:solidFill>
                  <a:srgbClr val="FF9900"/>
                </a:solidFill>
                <a:latin typeface="Cambria" panose="02040503050406030204" pitchFamily="18" charset="0"/>
                <a:ea typeface="Cambria" panose="02040503050406030204" pitchFamily="18" charset="0"/>
                <a:cs typeface="Cambria" panose="02040503050406030204" pitchFamily="18" charset="0"/>
              </a:rPr>
              <a:t> </a:t>
            </a:r>
            <a:r>
              <a:rPr lang="sk" sz="2000" b="1" i="0" u="none" baseline="0" dirty="0">
                <a:solidFill>
                  <a:srgbClr val="FF9900"/>
                </a:solidFill>
                <a:latin typeface="Cambria" panose="02040503050406030204" pitchFamily="18" charset="0"/>
                <a:ea typeface="Cambria" panose="02040503050406030204" pitchFamily="18" charset="0"/>
                <a:cs typeface="Cambria" panose="02040503050406030204" pitchFamily="18" charset="0"/>
              </a:rPr>
              <a:t>Klaus Malacek</a:t>
            </a:r>
            <a:br>
              <a:rPr lang="sk" sz="2000" dirty="0">
                <a:solidFill>
                  <a:srgbClr val="FF9900"/>
                </a:solidFill>
                <a:latin typeface="Cambria" panose="02040503050406030204" pitchFamily="18" charset="0"/>
              </a:rPr>
            </a:br>
            <a:r>
              <a:rPr lang="sk" sz="2000" b="1" i="0" u="none" baseline="0" dirty="0">
                <a:solidFill>
                  <a:srgbClr val="FF9900"/>
                </a:solidFill>
                <a:latin typeface="Cambria" panose="02040503050406030204" pitchFamily="18" charset="0"/>
                <a:ea typeface="Cambria" panose="02040503050406030204" pitchFamily="18" charset="0"/>
                <a:cs typeface="Cambria" panose="02040503050406030204" pitchFamily="18" charset="0"/>
              </a:rPr>
              <a:t>Oddelenie presadzovania environmentálneho práva</a:t>
            </a:r>
          </a:p>
          <a:p>
            <a:pPr algn="ctr" rtl="0" eaLnBrk="1" hangingPunct="1">
              <a:lnSpc>
                <a:spcPct val="90000"/>
              </a:lnSpc>
              <a:defRPr/>
            </a:pPr>
            <a:r>
              <a:rPr lang="sk" sz="2000" b="1" i="0" u="none" baseline="0" dirty="0">
                <a:solidFill>
                  <a:srgbClr val="FF9900"/>
                </a:solidFill>
                <a:latin typeface="Cambria" panose="02040503050406030204" pitchFamily="18" charset="0"/>
                <a:ea typeface="Cambria" panose="02040503050406030204" pitchFamily="18" charset="0"/>
                <a:cs typeface="Cambria" panose="02040503050406030204" pitchFamily="18" charset="0"/>
              </a:rPr>
              <a:t>DG ENVIRONMENT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92468-CCDE-3924-AE9A-16207E4962F5}"/>
              </a:ext>
            </a:extLst>
          </p:cNvPr>
          <p:cNvSpPr>
            <a:spLocks noGrp="1"/>
          </p:cNvSpPr>
          <p:nvPr>
            <p:ph type="title"/>
          </p:nvPr>
        </p:nvSpPr>
        <p:spPr/>
        <p:txBody>
          <a:bodyPr/>
          <a:lstStyle/>
          <a:p>
            <a:pPr algn="l" rtl="0"/>
            <a:r>
              <a:rPr lang="sk" b="1" i="0" u="none" baseline="0"/>
              <a:t>Rozsah pôsobnosti smernice</a:t>
            </a:r>
            <a:endParaRPr lang="sk" dirty="0"/>
          </a:p>
        </p:txBody>
      </p:sp>
      <p:sp>
        <p:nvSpPr>
          <p:cNvPr id="3" name="Content Placeholder 2">
            <a:extLst>
              <a:ext uri="{FF2B5EF4-FFF2-40B4-BE49-F238E27FC236}">
                <a16:creationId xmlns:a16="http://schemas.microsoft.com/office/drawing/2014/main" id="{A95537DF-62EE-AEB5-9808-38528C77E422}"/>
              </a:ext>
            </a:extLst>
          </p:cNvPr>
          <p:cNvSpPr>
            <a:spLocks noGrp="1"/>
          </p:cNvSpPr>
          <p:nvPr>
            <p:ph idx="1"/>
          </p:nvPr>
        </p:nvSpPr>
        <p:spPr>
          <a:xfrm>
            <a:off x="609600" y="2276474"/>
            <a:ext cx="10972800" cy="4055960"/>
          </a:xfrm>
        </p:spPr>
        <p:txBody>
          <a:bodyPr/>
          <a:lstStyle/>
          <a:p>
            <a:pPr marL="457200" indent="-381000" algn="just" rtl="0" eaLnBrk="1" fontAlgn="auto" hangingPunct="1">
              <a:spcBef>
                <a:spcPts val="0"/>
              </a:spcBef>
              <a:spcAft>
                <a:spcPts val="0"/>
              </a:spcAft>
              <a:buClr>
                <a:srgbClr val="034EA2"/>
              </a:buClr>
              <a:buSzPts val="2400"/>
              <a:buFont typeface="Arial"/>
              <a:buChar char="•"/>
              <a:defRPr/>
            </a:pPr>
            <a:r>
              <a:rPr lang="sk" sz="2000" b="0" i="0" u="none" baseline="0">
                <a:solidFill>
                  <a:srgbClr val="4D4D4D"/>
                </a:solidFill>
                <a:latin typeface="Arial"/>
                <a:ea typeface="Arial"/>
                <a:cs typeface="Arial"/>
                <a:sym typeface="Arial"/>
              </a:rPr>
              <a:t>Smernica má rozšírený rozsah pôsobnosti a veľmi široký cieľ (C-72/95 Kraaijeveld, body 30-31; C-2/07, Abraham a i., bod 32). </a:t>
            </a:r>
          </a:p>
          <a:p>
            <a:pPr marL="457200" indent="-381000" algn="just" rtl="0" eaLnBrk="1" fontAlgn="auto" hangingPunct="1">
              <a:spcBef>
                <a:spcPts val="0"/>
              </a:spcBef>
              <a:spcAft>
                <a:spcPts val="0"/>
              </a:spcAft>
              <a:buClr>
                <a:srgbClr val="034EA2"/>
              </a:buClr>
              <a:buSzPts val="2400"/>
              <a:buFont typeface="Arial"/>
              <a:buChar char="•"/>
              <a:defRPr/>
            </a:pPr>
            <a:r>
              <a:rPr lang="sk" sz="2000" b="0" i="0" u="none" baseline="0">
                <a:solidFill>
                  <a:srgbClr val="4D4D4D"/>
                </a:solidFill>
                <a:latin typeface="Arial"/>
                <a:ea typeface="Arial"/>
                <a:cs typeface="Arial"/>
                <a:sym typeface="Arial"/>
              </a:rPr>
              <a:t>Článok 1 ods. 3 umožňuje v jednotlivých prípadoch vylúčiť projekty, ktorých </a:t>
            </a:r>
            <a:r>
              <a:rPr lang="sk" sz="2000" b="1" i="0" u="none" baseline="0">
                <a:solidFill>
                  <a:srgbClr val="4D4D4D"/>
                </a:solidFill>
                <a:latin typeface="Arial"/>
                <a:ea typeface="Arial"/>
                <a:cs typeface="Arial"/>
                <a:sym typeface="Arial"/>
              </a:rPr>
              <a:t>jediným</a:t>
            </a:r>
            <a:r>
              <a:rPr lang="sk" sz="2000" b="0" i="0" u="none" baseline="0">
                <a:solidFill>
                  <a:srgbClr val="4D4D4D"/>
                </a:solidFill>
                <a:latin typeface="Arial"/>
                <a:ea typeface="Arial"/>
                <a:cs typeface="Arial"/>
                <a:sym typeface="Arial"/>
              </a:rPr>
              <a:t> účelom je </a:t>
            </a:r>
            <a:r>
              <a:rPr lang="sk" sz="2000" b="1" i="0" u="none" baseline="0">
                <a:solidFill>
                  <a:srgbClr val="4D4D4D"/>
                </a:solidFill>
                <a:latin typeface="Arial"/>
                <a:ea typeface="Arial"/>
                <a:cs typeface="Arial"/>
                <a:sym typeface="Arial"/>
              </a:rPr>
              <a:t>obrana</a:t>
            </a:r>
            <a:r>
              <a:rPr lang="sk" sz="2000" b="0" i="0" u="none" baseline="0">
                <a:solidFill>
                  <a:srgbClr val="4D4D4D"/>
                </a:solidFill>
                <a:latin typeface="Arial"/>
                <a:ea typeface="Arial"/>
                <a:cs typeface="Arial"/>
                <a:sym typeface="Arial"/>
              </a:rPr>
              <a:t> alebo reakcia na </a:t>
            </a:r>
            <a:r>
              <a:rPr lang="sk" sz="2000" b="1" i="0" u="none" baseline="0">
                <a:solidFill>
                  <a:srgbClr val="4D4D4D"/>
                </a:solidFill>
                <a:latin typeface="Arial"/>
                <a:ea typeface="Arial"/>
                <a:cs typeface="Arial"/>
                <a:sym typeface="Arial"/>
              </a:rPr>
              <a:t>mimoriadne udalosti</a:t>
            </a:r>
            <a:r>
              <a:rPr lang="sk" sz="2000" b="0" i="0" u="none" baseline="0">
                <a:solidFill>
                  <a:srgbClr val="4D4D4D"/>
                </a:solidFill>
                <a:latin typeface="Arial"/>
                <a:ea typeface="Arial"/>
                <a:cs typeface="Arial"/>
                <a:sym typeface="Arial"/>
              </a:rPr>
              <a:t>. </a:t>
            </a:r>
          </a:p>
          <a:p>
            <a:pPr marL="457200" indent="-381000" algn="just" rtl="0" eaLnBrk="1" fontAlgn="auto" hangingPunct="1">
              <a:spcBef>
                <a:spcPts val="0"/>
              </a:spcBef>
              <a:spcAft>
                <a:spcPts val="0"/>
              </a:spcAft>
              <a:buClr>
                <a:srgbClr val="034EA2"/>
              </a:buClr>
              <a:buSzPts val="2400"/>
              <a:buFont typeface="Arial"/>
              <a:buChar char="•"/>
              <a:defRPr/>
            </a:pPr>
            <a:r>
              <a:rPr lang="sk" sz="2000" b="0" i="0" u="none" baseline="0">
                <a:solidFill>
                  <a:srgbClr val="4D4D4D"/>
                </a:solidFill>
                <a:latin typeface="Arial"/>
                <a:ea typeface="Arial"/>
                <a:cs typeface="Arial"/>
                <a:sym typeface="Arial"/>
              </a:rPr>
              <a:t>Článok 2 ods. 4 umožňuje výnimky vo výnimočných prípadoch, keď by bol nepriaznivo ovplyvnený účel projektu; špecifický postup zahŕňajúci predchádzajúce informovanie Komisie a zváženie alternatívneho posúdenia; veľmi málo prípadov, ktoré sa väčšinou týkajú (naliehavých) dodávok energie. Článok 2 ods. 5 umožňuje vyňatie z verejnej konzultácie, ak sú projekty schválené právnymi predpismi. Musí sa však zabezpečiť prístup k spravodlivosti. </a:t>
            </a:r>
            <a:endParaRPr lang="sk" sz="2000" dirty="0"/>
          </a:p>
          <a:p>
            <a:pPr marL="457200" indent="-381000" algn="just" rtl="0" eaLnBrk="1" fontAlgn="auto" hangingPunct="1">
              <a:spcBef>
                <a:spcPts val="0"/>
              </a:spcBef>
              <a:spcAft>
                <a:spcPts val="0"/>
              </a:spcAft>
              <a:buClr>
                <a:srgbClr val="034EA2"/>
              </a:buClr>
              <a:buSzPts val="2400"/>
              <a:buFont typeface="Arial"/>
              <a:buChar char="•"/>
              <a:defRPr/>
            </a:pPr>
            <a:r>
              <a:rPr lang="sk" sz="2000" b="0" i="0" u="none" baseline="0">
                <a:solidFill>
                  <a:srgbClr val="4D4D4D"/>
                </a:solidFill>
                <a:latin typeface="Arial"/>
                <a:ea typeface="Arial"/>
                <a:cs typeface="Arial"/>
                <a:sym typeface="Arial"/>
              </a:rPr>
              <a:t>Výnimky sa musia vykladať reštriktívne. Projekty zmiešaného charakteru zostávajú v rozsahu pôsobnosti smernice. Výnimka sa vzťahuje len na reakciu na mimoriadne udalosti, nie na opatrenia určené na zabránenie takýmto mimoriadnym udalostiam. Pozri vec C-435/97, Bolzano, body 64-67)  </a:t>
            </a:r>
            <a:endParaRPr lang="sk" sz="2000" i="0" dirty="0">
              <a:solidFill>
                <a:srgbClr val="4D4D4D"/>
              </a:solidFill>
              <a:latin typeface="Arial"/>
              <a:cs typeface="Arial"/>
              <a:sym typeface="Arial"/>
            </a:endParaRPr>
          </a:p>
        </p:txBody>
      </p:sp>
      <p:sp>
        <p:nvSpPr>
          <p:cNvPr id="4" name="Slide Number Placeholder 3">
            <a:extLst>
              <a:ext uri="{FF2B5EF4-FFF2-40B4-BE49-F238E27FC236}">
                <a16:creationId xmlns:a16="http://schemas.microsoft.com/office/drawing/2014/main" id="{E6A9851A-D21E-2875-8097-C60FC238EDF6}"/>
              </a:ext>
            </a:extLst>
          </p:cNvPr>
          <p:cNvSpPr>
            <a:spLocks noGrp="1"/>
          </p:cNvSpPr>
          <p:nvPr>
            <p:ph type="sldNum" sz="quarter" idx="12"/>
          </p:nvPr>
        </p:nvSpPr>
        <p:spPr/>
        <p:txBody>
          <a:bodyPr/>
          <a:lstStyle/>
          <a:p>
            <a:pPr algn="r" rtl="0" fontAlgn="base">
              <a:spcBef>
                <a:spcPct val="0"/>
              </a:spcBef>
              <a:spcAft>
                <a:spcPct val="0"/>
              </a:spcAft>
              <a:buClrTx/>
            </a:pPr>
            <a:fld id="{687E50C5-9594-4A65-9182-A5F3C8FB3B18}" type="slidenum">
              <a:rPr kern="1200">
                <a:solidFill>
                  <a:srgbClr val="000000"/>
                </a:solidFill>
                <a:ea typeface="+mn-ea"/>
                <a:cs typeface="+mn-cs"/>
              </a:rPr>
              <a:pPr fontAlgn="base">
                <a:spcBef>
                  <a:spcPct val="0"/>
                </a:spcBef>
                <a:spcAft>
                  <a:spcPct val="0"/>
                </a:spcAft>
                <a:buClrTx/>
              </a:pPr>
              <a:t>10</a:t>
            </a:fld>
            <a:endParaRPr lang="sk" altLang="en-US" kern="1200">
              <a:solidFill>
                <a:srgbClr val="000000"/>
              </a:solidFill>
              <a:ea typeface="+mn-ea"/>
              <a:cs typeface="+mn-cs"/>
            </a:endParaRPr>
          </a:p>
        </p:txBody>
      </p:sp>
    </p:spTree>
    <p:extLst>
      <p:ext uri="{BB962C8B-B14F-4D97-AF65-F5344CB8AC3E}">
        <p14:creationId xmlns:p14="http://schemas.microsoft.com/office/powerpoint/2010/main" val="426624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8537F8B3-AC30-2956-ED27-03B7309BB49B}"/>
              </a:ext>
            </a:extLst>
          </p:cNvPr>
          <p:cNvSpPr>
            <a:spLocks noGrp="1"/>
          </p:cNvSpPr>
          <p:nvPr>
            <p:ph type="title"/>
          </p:nvPr>
        </p:nvSpPr>
        <p:spPr>
          <a:xfrm>
            <a:off x="1919288" y="1339851"/>
            <a:ext cx="8229600" cy="576263"/>
          </a:xfrm>
        </p:spPr>
        <p:txBody>
          <a:bodyPr/>
          <a:lstStyle/>
          <a:p>
            <a:pPr algn="ctr" rtl="0" eaLnBrk="1" hangingPunct="1"/>
            <a:r>
              <a:rPr lang="sk" sz="2800" b="1" i="0" u="none" baseline="0"/>
              <a:t>Činnosti podliehajúce EIA</a:t>
            </a:r>
            <a:endParaRPr lang="sk" altLang="en-US" sz="2800" dirty="0"/>
          </a:p>
        </p:txBody>
      </p:sp>
      <p:sp>
        <p:nvSpPr>
          <p:cNvPr id="41987" name="Content Placeholder 2">
            <a:extLst>
              <a:ext uri="{FF2B5EF4-FFF2-40B4-BE49-F238E27FC236}">
                <a16:creationId xmlns:a16="http://schemas.microsoft.com/office/drawing/2014/main" id="{70FB66D6-6F57-1DE6-1B51-6C93372F7817}"/>
              </a:ext>
            </a:extLst>
          </p:cNvPr>
          <p:cNvSpPr>
            <a:spLocks noGrp="1"/>
          </p:cNvSpPr>
          <p:nvPr>
            <p:ph idx="1"/>
          </p:nvPr>
        </p:nvSpPr>
        <p:spPr>
          <a:xfrm>
            <a:off x="609600" y="1916114"/>
            <a:ext cx="9601200" cy="4465637"/>
          </a:xfrm>
        </p:spPr>
        <p:txBody>
          <a:bodyPr/>
          <a:lstStyle/>
          <a:p>
            <a:pPr marL="273050" lvl="1" indent="-273050" algn="just" rtl="0"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sk" sz="2400" b="0" i="0" u="none" baseline="0">
                <a:solidFill>
                  <a:schemeClr val="tx1"/>
                </a:solidFill>
              </a:rPr>
              <a:t>Na rozdiel od smernice IED (smernica o priemyselných emisiách) sa v smernici EIA nepoužíva pojem „činnosť“, ale pojem „projekt“</a:t>
            </a:r>
          </a:p>
          <a:p>
            <a:pPr marL="273050" lvl="1" indent="-273050" algn="just" rtl="0" eaLnBrk="1" hangingPunct="1">
              <a:lnSpc>
                <a:spcPct val="90000"/>
              </a:lnSpc>
              <a:spcAft>
                <a:spcPct val="20000"/>
              </a:spcAft>
              <a:buClr>
                <a:srgbClr val="9F7136"/>
              </a:buClr>
              <a:buFont typeface="Wingdings" panose="05000000000000000000" pitchFamily="2" charset="2"/>
              <a:buChar char="§"/>
              <a:tabLst>
                <a:tab pos="177800" algn="l"/>
                <a:tab pos="273050" algn="l"/>
              </a:tabLst>
            </a:pPr>
            <a:endParaRPr lang="sk" altLang="en-US" sz="2400" b="0" dirty="0">
              <a:solidFill>
                <a:schemeClr val="tx1"/>
              </a:solidFill>
            </a:endParaRPr>
          </a:p>
          <a:p>
            <a:pPr marL="273050" lvl="1" indent="-273050" algn="just" rtl="0"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sk" sz="2400" b="0" i="0" u="none" baseline="0">
                <a:solidFill>
                  <a:schemeClr val="tx1"/>
                </a:solidFill>
              </a:rPr>
              <a:t>Článok 1 ods. 2 písm. a): „projekt“ znamená:</a:t>
            </a:r>
          </a:p>
          <a:p>
            <a:pPr marL="273050" lvl="1" indent="-273050" algn="just" rtl="0"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sk" sz="2400" b="0" i="0" u="none" baseline="0">
                <a:solidFill>
                  <a:schemeClr val="tx1"/>
                </a:solidFill>
              </a:rPr>
              <a:t>realizáciu stavieb alebo iných zariadení alebo plánov,</a:t>
            </a:r>
          </a:p>
          <a:p>
            <a:pPr marL="273050" lvl="1" indent="-273050" algn="just" rtl="0"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sk" sz="2400" b="0" i="0" u="none" baseline="0">
                <a:solidFill>
                  <a:schemeClr val="tx1"/>
                </a:solidFill>
              </a:rPr>
              <a:t>iné zásahy do prírodného prostredia a krajiny, vrátane ťažby nerastných surovín;</a:t>
            </a:r>
          </a:p>
          <a:p>
            <a:pPr algn="l" rtl="0" eaLnBrk="1" hangingPunct="1">
              <a:tabLst>
                <a:tab pos="177800" algn="l"/>
                <a:tab pos="273050" algn="l"/>
              </a:tabLst>
            </a:pPr>
            <a:endParaRPr lang="sk" altLang="en-US" sz="1600" dirty="0"/>
          </a:p>
          <a:p>
            <a:pPr algn="l" rtl="0" eaLnBrk="1" hangingPunct="1">
              <a:tabLst>
                <a:tab pos="177800" algn="l"/>
                <a:tab pos="273050" algn="l"/>
              </a:tabLst>
            </a:pPr>
            <a:endParaRPr lang="sk" altLang="en-US" dirty="0"/>
          </a:p>
        </p:txBody>
      </p:sp>
      <p:sp>
        <p:nvSpPr>
          <p:cNvPr id="41988" name="Slide Number Placeholder 3">
            <a:extLst>
              <a:ext uri="{FF2B5EF4-FFF2-40B4-BE49-F238E27FC236}">
                <a16:creationId xmlns:a16="http://schemas.microsoft.com/office/drawing/2014/main" id="{C08DFF1E-7BD2-F142-407A-512CDCC2872A}"/>
              </a:ext>
            </a:extLst>
          </p:cNvPr>
          <p:cNvSpPr>
            <a:spLocks noGrp="1"/>
          </p:cNvSpPr>
          <p:nvPr>
            <p:ph type="sldNum" sz="quarter" idx="12"/>
          </p:nvPr>
        </p:nvSpPr>
        <p:spPr>
          <a:noFill/>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rtl="0" fontAlgn="base">
              <a:spcBef>
                <a:spcPct val="0"/>
              </a:spcBef>
              <a:spcAft>
                <a:spcPct val="0"/>
              </a:spcAft>
              <a:buClrTx/>
              <a:buNone/>
            </a:pPr>
            <a:fld id="{D49EF2CD-FF27-42CB-9269-984ACD863FB6}" type="slidenum">
              <a:rPr sz="1400" i="0" kern="1200">
                <a:solidFill>
                  <a:srgbClr val="000000"/>
                </a:solidFill>
                <a:latin typeface="Arial" panose="020B0604020202020204" pitchFamily="34" charset="0"/>
                <a:ea typeface="+mn-ea"/>
                <a:cs typeface="+mn-cs"/>
              </a:rPr>
              <a:pPr fontAlgn="base">
                <a:spcBef>
                  <a:spcPct val="0"/>
                </a:spcBef>
                <a:spcAft>
                  <a:spcPct val="0"/>
                </a:spcAft>
                <a:buClrTx/>
                <a:buNone/>
              </a:pPr>
              <a:t>11</a:t>
            </a:fld>
            <a:endParaRPr lang="sk" altLang="en-US" sz="1400" i="0" kern="1200">
              <a:solidFill>
                <a:srgbClr val="000000"/>
              </a:solidFill>
              <a:latin typeface="Arial" panose="020B0604020202020204" pitchFamily="34" charset="0"/>
              <a:ea typeface="+mn-ea"/>
              <a:cs typeface="+mn-cs"/>
            </a:endParaRPr>
          </a:p>
        </p:txBody>
      </p:sp>
    </p:spTree>
    <p:extLst>
      <p:ext uri="{BB962C8B-B14F-4D97-AF65-F5344CB8AC3E}">
        <p14:creationId xmlns:p14="http://schemas.microsoft.com/office/powerpoint/2010/main" val="3629681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92468-CCDE-3924-AE9A-16207E4962F5}"/>
              </a:ext>
            </a:extLst>
          </p:cNvPr>
          <p:cNvSpPr>
            <a:spLocks noGrp="1"/>
          </p:cNvSpPr>
          <p:nvPr>
            <p:ph type="title"/>
          </p:nvPr>
        </p:nvSpPr>
        <p:spPr/>
        <p:txBody>
          <a:bodyPr/>
          <a:lstStyle/>
          <a:p>
            <a:pPr algn="l" rtl="0"/>
            <a:r>
              <a:rPr lang="sk" b="1" i="1" u="none" baseline="0"/>
              <a:t>Projekty (1/2)</a:t>
            </a:r>
            <a:endParaRPr lang="sk" i="1" dirty="0"/>
          </a:p>
        </p:txBody>
      </p:sp>
      <p:sp>
        <p:nvSpPr>
          <p:cNvPr id="3" name="Content Placeholder 2">
            <a:extLst>
              <a:ext uri="{FF2B5EF4-FFF2-40B4-BE49-F238E27FC236}">
                <a16:creationId xmlns:a16="http://schemas.microsoft.com/office/drawing/2014/main" id="{A95537DF-62EE-AEB5-9808-38528C77E422}"/>
              </a:ext>
            </a:extLst>
          </p:cNvPr>
          <p:cNvSpPr>
            <a:spLocks noGrp="1"/>
          </p:cNvSpPr>
          <p:nvPr>
            <p:ph idx="1"/>
          </p:nvPr>
        </p:nvSpPr>
        <p:spPr>
          <a:xfrm>
            <a:off x="609600" y="2252133"/>
            <a:ext cx="10972800" cy="3968751"/>
          </a:xfrm>
        </p:spPr>
        <p:txBody>
          <a:bodyPr/>
          <a:lstStyle/>
          <a:p>
            <a:pPr marL="457200" indent="-381000" algn="just" rtl="0" eaLnBrk="1" fontAlgn="auto" hangingPunct="1">
              <a:spcBef>
                <a:spcPts val="0"/>
              </a:spcBef>
              <a:spcAft>
                <a:spcPts val="0"/>
              </a:spcAft>
              <a:buClr>
                <a:srgbClr val="034EA2"/>
              </a:buClr>
              <a:buSzPts val="2400"/>
              <a:buFont typeface="Arial"/>
              <a:buChar char="•"/>
              <a:defRPr/>
            </a:pPr>
            <a:r>
              <a:rPr lang="sk" b="0" i="0" u="none" baseline="0">
                <a:solidFill>
                  <a:srgbClr val="4D4D4D"/>
                </a:solidFill>
                <a:latin typeface="Arial"/>
                <a:ea typeface="Arial"/>
                <a:cs typeface="Arial"/>
                <a:sym typeface="Arial"/>
              </a:rPr>
              <a:t>Pojem „projekt“ sa vykladá široko. Vzťahuje sa na práce a </a:t>
            </a:r>
            <a:r>
              <a:rPr lang="sk" b="1" i="0" u="none" baseline="0">
                <a:solidFill>
                  <a:srgbClr val="4D4D4D"/>
                </a:solidFill>
                <a:latin typeface="Arial"/>
                <a:ea typeface="Arial"/>
                <a:cs typeface="Arial"/>
                <a:sym typeface="Arial"/>
              </a:rPr>
              <a:t>fyzické zásahy, ale neobmedzuje sa len na fyzickú výstavbu</a:t>
            </a:r>
            <a:r>
              <a:rPr lang="sk" b="0" i="0" u="none" baseline="0">
                <a:solidFill>
                  <a:srgbClr val="4D4D4D"/>
                </a:solidFill>
                <a:latin typeface="Arial"/>
                <a:ea typeface="Arial"/>
                <a:cs typeface="Arial"/>
                <a:sym typeface="Arial"/>
              </a:rPr>
              <a:t>. Všetko, čo mení „fyzický stav daného miesta“, môže byť projektom (C-142/07 Ecologistas en Acción-CODA).</a:t>
            </a:r>
          </a:p>
          <a:p>
            <a:pPr marL="76200" indent="0" algn="just" rtl="0" eaLnBrk="1" fontAlgn="auto" hangingPunct="1">
              <a:spcBef>
                <a:spcPts val="0"/>
              </a:spcBef>
              <a:spcAft>
                <a:spcPts val="0"/>
              </a:spcAft>
              <a:buClr>
                <a:srgbClr val="034EA2"/>
              </a:buClr>
              <a:buSzPts val="2400"/>
              <a:buNone/>
              <a:defRPr/>
            </a:pPr>
            <a:endParaRPr lang="sk" i="0" dirty="0">
              <a:solidFill>
                <a:srgbClr val="4D4D4D"/>
              </a:solidFill>
              <a:latin typeface="Arial"/>
              <a:cs typeface="Arial"/>
              <a:sym typeface="Arial"/>
            </a:endParaRPr>
          </a:p>
          <a:p>
            <a:pPr marL="457200" indent="-381000" algn="just" rtl="0" eaLnBrk="1" fontAlgn="auto" hangingPunct="1">
              <a:spcBef>
                <a:spcPts val="0"/>
              </a:spcBef>
              <a:spcAft>
                <a:spcPts val="0"/>
              </a:spcAft>
              <a:buClr>
                <a:srgbClr val="034EA2"/>
              </a:buClr>
              <a:buSzPts val="2400"/>
              <a:buFont typeface="Arial"/>
              <a:buChar char="•"/>
              <a:defRPr/>
            </a:pPr>
            <a:r>
              <a:rPr lang="sk" b="0" i="0" u="none" baseline="0">
                <a:solidFill>
                  <a:srgbClr val="4D4D4D"/>
                </a:solidFill>
                <a:latin typeface="Arial"/>
                <a:ea typeface="Arial"/>
                <a:cs typeface="Arial"/>
                <a:sym typeface="Arial"/>
              </a:rPr>
              <a:t>Asanačné práce (Komisia/Írsko, C-50/09, body 97-101). </a:t>
            </a:r>
          </a:p>
          <a:p>
            <a:pPr marL="76200" indent="0" algn="just" rtl="0" eaLnBrk="1" fontAlgn="auto" hangingPunct="1">
              <a:spcBef>
                <a:spcPts val="0"/>
              </a:spcBef>
              <a:spcAft>
                <a:spcPts val="0"/>
              </a:spcAft>
              <a:buClr>
                <a:srgbClr val="034EA2"/>
              </a:buClr>
              <a:buSzPts val="2400"/>
              <a:buNone/>
              <a:defRPr/>
            </a:pPr>
            <a:endParaRPr lang="sk" i="0" dirty="0">
              <a:solidFill>
                <a:srgbClr val="4D4D4D"/>
              </a:solidFill>
              <a:latin typeface="Arial"/>
              <a:cs typeface="Arial"/>
              <a:sym typeface="Arial"/>
            </a:endParaRPr>
          </a:p>
          <a:p>
            <a:pPr marL="457200" indent="-381000" algn="just" rtl="0" eaLnBrk="1" fontAlgn="auto" hangingPunct="1">
              <a:spcBef>
                <a:spcPts val="0"/>
              </a:spcBef>
              <a:spcAft>
                <a:spcPts val="0"/>
              </a:spcAft>
              <a:buClr>
                <a:srgbClr val="034EA2"/>
              </a:buClr>
              <a:buSzPts val="2400"/>
              <a:buFont typeface="Arial"/>
              <a:buChar char="•"/>
              <a:defRPr/>
            </a:pPr>
            <a:r>
              <a:rPr lang="sk" b="0" i="0" u="none" baseline="0">
                <a:solidFill>
                  <a:srgbClr val="4D4D4D"/>
                </a:solidFill>
                <a:latin typeface="Arial"/>
                <a:ea typeface="Arial"/>
                <a:cs typeface="Arial"/>
                <a:sym typeface="Arial"/>
              </a:rPr>
              <a:t>Práce, ktoré môžu trvalo ovplyvniť zloženie pôdy, flóry a fauny alebo krajiny (môžu zahŕňať aj výraznú intenzifikáciu poľnohospodárstva, pozri C-72/95 Kraaijeveld, bod 32)</a:t>
            </a:r>
          </a:p>
          <a:p>
            <a:pPr marL="457200" indent="-381000" algn="l" rtl="0" eaLnBrk="1" fontAlgn="auto" hangingPunct="1">
              <a:spcBef>
                <a:spcPts val="0"/>
              </a:spcBef>
              <a:spcAft>
                <a:spcPts val="0"/>
              </a:spcAft>
              <a:buClr>
                <a:srgbClr val="034EA2"/>
              </a:buClr>
              <a:buSzPts val="2400"/>
              <a:buFont typeface="Arial"/>
              <a:buChar char="•"/>
              <a:defRPr/>
            </a:pPr>
            <a:endParaRPr lang="sk" i="0" dirty="0">
              <a:solidFill>
                <a:srgbClr val="4D4D4D"/>
              </a:solidFill>
              <a:latin typeface="Arial"/>
              <a:cs typeface="Arial"/>
              <a:sym typeface="Arial"/>
            </a:endParaRPr>
          </a:p>
          <a:p>
            <a:pPr marL="457200" indent="-381000" algn="l" rtl="0" eaLnBrk="1" fontAlgn="auto" hangingPunct="1">
              <a:spcBef>
                <a:spcPts val="0"/>
              </a:spcBef>
              <a:spcAft>
                <a:spcPts val="0"/>
              </a:spcAft>
              <a:buClr>
                <a:srgbClr val="034EA2"/>
              </a:buClr>
              <a:buSzPts val="2400"/>
              <a:buFont typeface="Arial"/>
              <a:buChar char="•"/>
              <a:defRPr/>
            </a:pPr>
            <a:endParaRPr lang="sk" i="0" dirty="0">
              <a:solidFill>
                <a:srgbClr val="4D4D4D"/>
              </a:solidFill>
              <a:latin typeface="Arial"/>
              <a:cs typeface="Arial"/>
              <a:sym typeface="Arial"/>
            </a:endParaRPr>
          </a:p>
          <a:p>
            <a:pPr marL="0" indent="0" algn="l" rtl="0">
              <a:buNone/>
            </a:pPr>
            <a:endParaRPr lang="sk" dirty="0"/>
          </a:p>
        </p:txBody>
      </p:sp>
      <p:sp>
        <p:nvSpPr>
          <p:cNvPr id="4" name="Slide Number Placeholder 3">
            <a:extLst>
              <a:ext uri="{FF2B5EF4-FFF2-40B4-BE49-F238E27FC236}">
                <a16:creationId xmlns:a16="http://schemas.microsoft.com/office/drawing/2014/main" id="{E6A9851A-D21E-2875-8097-C60FC238EDF6}"/>
              </a:ext>
            </a:extLst>
          </p:cNvPr>
          <p:cNvSpPr>
            <a:spLocks noGrp="1"/>
          </p:cNvSpPr>
          <p:nvPr>
            <p:ph type="sldNum" sz="quarter" idx="12"/>
          </p:nvPr>
        </p:nvSpPr>
        <p:spPr/>
        <p:txBody>
          <a:bodyPr/>
          <a:lstStyle/>
          <a:p>
            <a:pPr algn="r" rtl="0" fontAlgn="base">
              <a:spcBef>
                <a:spcPct val="0"/>
              </a:spcBef>
              <a:spcAft>
                <a:spcPct val="0"/>
              </a:spcAft>
              <a:buClrTx/>
            </a:pPr>
            <a:fld id="{687E50C5-9594-4A65-9182-A5F3C8FB3B18}" type="slidenum">
              <a:rPr kern="1200">
                <a:solidFill>
                  <a:srgbClr val="000000"/>
                </a:solidFill>
                <a:ea typeface="+mn-ea"/>
                <a:cs typeface="+mn-cs"/>
              </a:rPr>
              <a:pPr fontAlgn="base">
                <a:spcBef>
                  <a:spcPct val="0"/>
                </a:spcBef>
                <a:spcAft>
                  <a:spcPct val="0"/>
                </a:spcAft>
                <a:buClrTx/>
              </a:pPr>
              <a:t>12</a:t>
            </a:fld>
            <a:endParaRPr lang="sk" altLang="en-US" kern="1200">
              <a:solidFill>
                <a:srgbClr val="000000"/>
              </a:solidFill>
              <a:ea typeface="+mn-ea"/>
              <a:cs typeface="+mn-cs"/>
            </a:endParaRPr>
          </a:p>
        </p:txBody>
      </p:sp>
    </p:spTree>
    <p:extLst>
      <p:ext uri="{BB962C8B-B14F-4D97-AF65-F5344CB8AC3E}">
        <p14:creationId xmlns:p14="http://schemas.microsoft.com/office/powerpoint/2010/main" val="3696328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92468-CCDE-3924-AE9A-16207E4962F5}"/>
              </a:ext>
            </a:extLst>
          </p:cNvPr>
          <p:cNvSpPr>
            <a:spLocks noGrp="1"/>
          </p:cNvSpPr>
          <p:nvPr>
            <p:ph type="title"/>
          </p:nvPr>
        </p:nvSpPr>
        <p:spPr>
          <a:xfrm>
            <a:off x="517526" y="977900"/>
            <a:ext cx="10972800" cy="936625"/>
          </a:xfrm>
        </p:spPr>
        <p:txBody>
          <a:bodyPr/>
          <a:lstStyle/>
          <a:p>
            <a:pPr algn="l" rtl="0"/>
            <a:r>
              <a:rPr lang="sk" b="1" i="1" u="none" baseline="0" dirty="0"/>
              <a:t>Projekty (2/2)</a:t>
            </a:r>
            <a:endParaRPr lang="sk" i="1" dirty="0"/>
          </a:p>
        </p:txBody>
      </p:sp>
      <p:sp>
        <p:nvSpPr>
          <p:cNvPr id="3" name="Content Placeholder 2">
            <a:extLst>
              <a:ext uri="{FF2B5EF4-FFF2-40B4-BE49-F238E27FC236}">
                <a16:creationId xmlns:a16="http://schemas.microsoft.com/office/drawing/2014/main" id="{A95537DF-62EE-AEB5-9808-38528C77E422}"/>
              </a:ext>
            </a:extLst>
          </p:cNvPr>
          <p:cNvSpPr>
            <a:spLocks noGrp="1"/>
          </p:cNvSpPr>
          <p:nvPr>
            <p:ph idx="1"/>
          </p:nvPr>
        </p:nvSpPr>
        <p:spPr>
          <a:xfrm>
            <a:off x="609600" y="1848236"/>
            <a:ext cx="10972800" cy="4031864"/>
          </a:xfrm>
        </p:spPr>
        <p:txBody>
          <a:bodyPr/>
          <a:lstStyle/>
          <a:p>
            <a:pPr marL="457200" indent="-381000" algn="just" rtl="0" eaLnBrk="1" fontAlgn="auto" hangingPunct="1">
              <a:spcBef>
                <a:spcPts val="0"/>
              </a:spcBef>
              <a:spcAft>
                <a:spcPts val="0"/>
              </a:spcAft>
              <a:buClr>
                <a:srgbClr val="034EA2"/>
              </a:buClr>
              <a:buSzPts val="2400"/>
              <a:buFont typeface="Arial"/>
              <a:buChar char="•"/>
              <a:defRPr/>
            </a:pPr>
            <a:r>
              <a:rPr lang="sk" sz="2000" b="0" i="0" u="none" baseline="0" dirty="0">
                <a:solidFill>
                  <a:srgbClr val="4D4D4D"/>
                </a:solidFill>
                <a:latin typeface="Arial"/>
                <a:ea typeface="Arial"/>
                <a:cs typeface="Arial"/>
                <a:sym typeface="Arial"/>
              </a:rPr>
              <a:t>Tento pojem sa nevzťahuje na </a:t>
            </a:r>
            <a:r>
              <a:rPr lang="sk" sz="2000" b="1" i="0" u="none" baseline="0" dirty="0">
                <a:solidFill>
                  <a:srgbClr val="4D4D4D"/>
                </a:solidFill>
                <a:latin typeface="Arial"/>
                <a:ea typeface="Arial"/>
                <a:cs typeface="Arial"/>
                <a:sym typeface="Arial"/>
              </a:rPr>
              <a:t>predĺženie existujúceho povolenia,</a:t>
            </a:r>
            <a:r>
              <a:rPr lang="sk" sz="2000" b="0" i="0" u="none" baseline="0" dirty="0">
                <a:solidFill>
                  <a:srgbClr val="4D4D4D"/>
                </a:solidFill>
                <a:latin typeface="Arial"/>
                <a:ea typeface="Arial"/>
                <a:cs typeface="Arial"/>
                <a:sym typeface="Arial"/>
              </a:rPr>
              <a:t> napr. na prevádzku letiska (C-275/09, Brussels Hoofdstedelijk Gewest a i., body 27-30). </a:t>
            </a:r>
          </a:p>
          <a:p>
            <a:pPr marL="457200" indent="-381000" algn="just" rtl="0" eaLnBrk="1" fontAlgn="auto" hangingPunct="1">
              <a:spcBef>
                <a:spcPts val="0"/>
              </a:spcBef>
              <a:spcAft>
                <a:spcPts val="0"/>
              </a:spcAft>
              <a:buClr>
                <a:srgbClr val="034EA2"/>
              </a:buClr>
              <a:buSzPts val="2400"/>
              <a:buFont typeface="Arial"/>
              <a:buChar char="•"/>
              <a:defRPr/>
            </a:pPr>
            <a:r>
              <a:rPr lang="sk" sz="2000" b="0" i="0" u="none" baseline="0" dirty="0">
                <a:solidFill>
                  <a:srgbClr val="4D4D4D"/>
                </a:solidFill>
                <a:latin typeface="Arial"/>
                <a:ea typeface="Arial"/>
                <a:cs typeface="Arial"/>
                <a:sym typeface="Arial"/>
              </a:rPr>
              <a:t>Ak však predĺženie povolenia zahŕňa práce, ktoré menia fyzický stav daných miest, ide o projekt (C-411/17, „Jadrová elektráreň Doel“, body 64-72).</a:t>
            </a:r>
          </a:p>
          <a:p>
            <a:pPr marL="457200" indent="-381000" algn="just" rtl="0" eaLnBrk="1" fontAlgn="auto" hangingPunct="1">
              <a:spcBef>
                <a:spcPts val="0"/>
              </a:spcBef>
              <a:spcAft>
                <a:spcPts val="0"/>
              </a:spcAft>
              <a:buClr>
                <a:srgbClr val="034EA2"/>
              </a:buClr>
              <a:buSzPts val="2400"/>
              <a:buFont typeface="Arial"/>
              <a:buChar char="•"/>
              <a:defRPr/>
            </a:pPr>
            <a:r>
              <a:rPr lang="sk" sz="2000" b="0" i="0" u="none" baseline="0" dirty="0">
                <a:solidFill>
                  <a:srgbClr val="4D4D4D"/>
                </a:solidFill>
                <a:latin typeface="Arial"/>
                <a:ea typeface="Arial"/>
                <a:cs typeface="Arial"/>
                <a:sym typeface="Arial"/>
              </a:rPr>
              <a:t>Predĺženie povolenia môže byť ekvivalentné „rozšíreniu projektu“, napr. predĺženiu platnosti povolenia na výstavbu povrchovej bane (návrhy, ktoré predniesol generálny advokát Pikamäe vo veci C-121/21, CZ/PL „Baňa Turów", body 65-68).</a:t>
            </a:r>
          </a:p>
          <a:p>
            <a:pPr marL="457200" indent="-381000" algn="just" rtl="0" eaLnBrk="1" fontAlgn="auto" hangingPunct="1">
              <a:spcBef>
                <a:spcPts val="0"/>
              </a:spcBef>
              <a:spcAft>
                <a:spcPts val="0"/>
              </a:spcAft>
              <a:buClr>
                <a:srgbClr val="034EA2"/>
              </a:buClr>
              <a:buSzPts val="2400"/>
              <a:buFont typeface="Arial"/>
              <a:buChar char="•"/>
              <a:defRPr/>
            </a:pPr>
            <a:r>
              <a:rPr lang="sk" sz="2000" b="1" i="0" u="none" baseline="0" dirty="0">
                <a:solidFill>
                  <a:srgbClr val="4D4D4D"/>
                </a:solidFill>
                <a:latin typeface="Arial"/>
                <a:ea typeface="Arial"/>
                <a:cs typeface="Arial"/>
                <a:sym typeface="Arial"/>
              </a:rPr>
              <a:t>Letové trasy </a:t>
            </a:r>
            <a:r>
              <a:rPr lang="sk" sz="2000" b="0" i="0" u="none" baseline="0" dirty="0">
                <a:solidFill>
                  <a:srgbClr val="4D4D4D"/>
                </a:solidFill>
                <a:latin typeface="Arial"/>
                <a:ea typeface="Arial"/>
                <a:cs typeface="Arial"/>
                <a:sym typeface="Arial"/>
              </a:rPr>
              <a:t>ako také nie sú projektmi (EIA). V rámci EIA pre letisko sa však musí posúdiť celá oblasť potenciálne ovplyvnená leteckou dopravou (a nielen tie letové trasy, ktoré budú pravdepodobne určené v budúcnosti, VwGh 6. marca 2019, Ro 2018/03/0031-38)</a:t>
            </a:r>
          </a:p>
          <a:p>
            <a:pPr marL="457200" indent="-381000" algn="just" rtl="0" eaLnBrk="1" fontAlgn="auto" hangingPunct="1">
              <a:spcBef>
                <a:spcPts val="0"/>
              </a:spcBef>
              <a:spcAft>
                <a:spcPts val="0"/>
              </a:spcAft>
              <a:buClr>
                <a:srgbClr val="034EA2"/>
              </a:buClr>
              <a:buSzPts val="2400"/>
              <a:buFont typeface="Arial"/>
              <a:buChar char="•"/>
              <a:defRPr/>
            </a:pPr>
            <a:r>
              <a:rPr lang="sk" sz="2000" b="0" i="0" u="none" baseline="0" dirty="0">
                <a:solidFill>
                  <a:srgbClr val="4D4D4D"/>
                </a:solidFill>
                <a:latin typeface="Arial"/>
                <a:ea typeface="Arial"/>
                <a:cs typeface="Arial"/>
                <a:sym typeface="Arial"/>
              </a:rPr>
              <a:t>Definícia a judikatúra týkajúca sa pojmu „projekt“ podľa smernice EIA je relevantná pre výklad tohto pojmu podľa </a:t>
            </a:r>
            <a:r>
              <a:rPr lang="sk" sz="2000" b="1" i="0" u="none" baseline="0" dirty="0">
                <a:solidFill>
                  <a:srgbClr val="4D4D4D"/>
                </a:solidFill>
                <a:latin typeface="Arial"/>
                <a:ea typeface="Arial"/>
                <a:cs typeface="Arial"/>
                <a:sym typeface="Arial"/>
              </a:rPr>
              <a:t>článku 6 ods. 3 smernice o biotopoch</a:t>
            </a:r>
            <a:r>
              <a:rPr lang="sk" sz="2000" b="0" i="0" u="none" baseline="0" dirty="0">
                <a:solidFill>
                  <a:srgbClr val="4D4D4D"/>
                </a:solidFill>
                <a:latin typeface="Arial"/>
                <a:ea typeface="Arial"/>
                <a:cs typeface="Arial"/>
                <a:sym typeface="Arial"/>
              </a:rPr>
              <a:t>, ale nie je úplne podobná. „Projekt“ podľa smernice o biotopoch je širšie vymedzený, pozri judikatúru týkajúcu sa sonarového prieskumu, poľnohospodárstva (používanie hnojív a pesticídov), dopravy, poľovníctva, rybolovu, letovej trasy..)</a:t>
            </a:r>
          </a:p>
          <a:p>
            <a:pPr marL="457200" indent="-381000" algn="l" rtl="0" eaLnBrk="1" fontAlgn="auto" hangingPunct="1">
              <a:spcBef>
                <a:spcPts val="0"/>
              </a:spcBef>
              <a:spcAft>
                <a:spcPts val="0"/>
              </a:spcAft>
              <a:buClr>
                <a:srgbClr val="034EA2"/>
              </a:buClr>
              <a:buSzPts val="2400"/>
              <a:buFont typeface="Arial"/>
              <a:buChar char="•"/>
              <a:defRPr/>
            </a:pPr>
            <a:endParaRPr lang="sk" sz="1800" i="0" dirty="0">
              <a:solidFill>
                <a:srgbClr val="4D4D4D"/>
              </a:solidFill>
              <a:latin typeface="Arial"/>
              <a:cs typeface="Arial"/>
              <a:sym typeface="Arial"/>
            </a:endParaRPr>
          </a:p>
          <a:p>
            <a:pPr marL="457200" indent="-381000" algn="l" rtl="0" eaLnBrk="1" fontAlgn="auto" hangingPunct="1">
              <a:spcBef>
                <a:spcPts val="0"/>
              </a:spcBef>
              <a:spcAft>
                <a:spcPts val="0"/>
              </a:spcAft>
              <a:buClr>
                <a:srgbClr val="034EA2"/>
              </a:buClr>
              <a:buSzPts val="2400"/>
              <a:buFont typeface="Arial"/>
              <a:buChar char="•"/>
              <a:defRPr/>
            </a:pPr>
            <a:endParaRPr lang="sk" i="0" dirty="0">
              <a:solidFill>
                <a:srgbClr val="4D4D4D"/>
              </a:solidFill>
              <a:latin typeface="Arial"/>
              <a:cs typeface="Arial"/>
              <a:sym typeface="Arial"/>
            </a:endParaRPr>
          </a:p>
          <a:p>
            <a:pPr marL="457200" indent="-381000" algn="l" rtl="0" eaLnBrk="1" fontAlgn="auto" hangingPunct="1">
              <a:spcBef>
                <a:spcPts val="0"/>
              </a:spcBef>
              <a:spcAft>
                <a:spcPts val="0"/>
              </a:spcAft>
              <a:buClr>
                <a:srgbClr val="034EA2"/>
              </a:buClr>
              <a:buSzPts val="2400"/>
              <a:buFont typeface="Arial"/>
              <a:buChar char="•"/>
              <a:defRPr/>
            </a:pPr>
            <a:endParaRPr lang="sk" i="0" dirty="0">
              <a:solidFill>
                <a:srgbClr val="4D4D4D"/>
              </a:solidFill>
              <a:latin typeface="Arial"/>
              <a:cs typeface="Arial"/>
              <a:sym typeface="Arial"/>
            </a:endParaRPr>
          </a:p>
          <a:p>
            <a:pPr marL="0" indent="0" algn="l" rtl="0">
              <a:buNone/>
            </a:pPr>
            <a:endParaRPr lang="sk" dirty="0"/>
          </a:p>
        </p:txBody>
      </p:sp>
      <p:sp>
        <p:nvSpPr>
          <p:cNvPr id="4" name="Slide Number Placeholder 3">
            <a:extLst>
              <a:ext uri="{FF2B5EF4-FFF2-40B4-BE49-F238E27FC236}">
                <a16:creationId xmlns:a16="http://schemas.microsoft.com/office/drawing/2014/main" id="{E6A9851A-D21E-2875-8097-C60FC238EDF6}"/>
              </a:ext>
            </a:extLst>
          </p:cNvPr>
          <p:cNvSpPr>
            <a:spLocks noGrp="1"/>
          </p:cNvSpPr>
          <p:nvPr>
            <p:ph type="sldNum" sz="quarter" idx="12"/>
          </p:nvPr>
        </p:nvSpPr>
        <p:spPr/>
        <p:txBody>
          <a:bodyPr/>
          <a:lstStyle/>
          <a:p>
            <a:pPr algn="r" rtl="0" fontAlgn="base">
              <a:spcBef>
                <a:spcPct val="0"/>
              </a:spcBef>
              <a:spcAft>
                <a:spcPct val="0"/>
              </a:spcAft>
              <a:buClrTx/>
            </a:pPr>
            <a:fld id="{687E50C5-9594-4A65-9182-A5F3C8FB3B18}" type="slidenum">
              <a:rPr kern="1200">
                <a:solidFill>
                  <a:srgbClr val="000000"/>
                </a:solidFill>
                <a:ea typeface="+mn-ea"/>
                <a:cs typeface="+mn-cs"/>
              </a:rPr>
              <a:pPr fontAlgn="base">
                <a:spcBef>
                  <a:spcPct val="0"/>
                </a:spcBef>
                <a:spcAft>
                  <a:spcPct val="0"/>
                </a:spcAft>
                <a:buClrTx/>
              </a:pPr>
              <a:t>13</a:t>
            </a:fld>
            <a:endParaRPr lang="sk" altLang="en-US" kern="1200">
              <a:solidFill>
                <a:srgbClr val="000000"/>
              </a:solidFill>
              <a:ea typeface="+mn-ea"/>
              <a:cs typeface="+mn-cs"/>
            </a:endParaRPr>
          </a:p>
        </p:txBody>
      </p:sp>
    </p:spTree>
    <p:extLst>
      <p:ext uri="{BB962C8B-B14F-4D97-AF65-F5344CB8AC3E}">
        <p14:creationId xmlns:p14="http://schemas.microsoft.com/office/powerpoint/2010/main" val="177757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92468-CCDE-3924-AE9A-16207E4962F5}"/>
              </a:ext>
            </a:extLst>
          </p:cNvPr>
          <p:cNvSpPr>
            <a:spLocks noGrp="1"/>
          </p:cNvSpPr>
          <p:nvPr>
            <p:ph type="title"/>
          </p:nvPr>
        </p:nvSpPr>
        <p:spPr/>
        <p:txBody>
          <a:bodyPr/>
          <a:lstStyle/>
          <a:p>
            <a:pPr algn="l" rtl="0"/>
            <a:r>
              <a:rPr lang="sk" b="1" i="0" u="none" baseline="0"/>
              <a:t>Projekty podliehajúce EIA</a:t>
            </a:r>
            <a:endParaRPr lang="sk" i="1" dirty="0"/>
          </a:p>
        </p:txBody>
      </p:sp>
      <p:sp>
        <p:nvSpPr>
          <p:cNvPr id="3" name="Content Placeholder 2">
            <a:extLst>
              <a:ext uri="{FF2B5EF4-FFF2-40B4-BE49-F238E27FC236}">
                <a16:creationId xmlns:a16="http://schemas.microsoft.com/office/drawing/2014/main" id="{A95537DF-62EE-AEB5-9808-38528C77E422}"/>
              </a:ext>
            </a:extLst>
          </p:cNvPr>
          <p:cNvSpPr>
            <a:spLocks noGrp="1"/>
          </p:cNvSpPr>
          <p:nvPr>
            <p:ph idx="1"/>
          </p:nvPr>
        </p:nvSpPr>
        <p:spPr/>
        <p:txBody>
          <a:bodyPr/>
          <a:lstStyle/>
          <a:p>
            <a:pPr marL="457200" indent="-381000" algn="just" rtl="0" eaLnBrk="1" fontAlgn="auto" hangingPunct="1">
              <a:spcBef>
                <a:spcPts val="0"/>
              </a:spcBef>
              <a:spcAft>
                <a:spcPts val="0"/>
              </a:spcAft>
              <a:buClr>
                <a:srgbClr val="034EA2"/>
              </a:buClr>
              <a:buSzPts val="2400"/>
              <a:buFont typeface="Arial"/>
              <a:buChar char="•"/>
              <a:defRPr/>
            </a:pPr>
            <a:r>
              <a:rPr lang="sk" b="0" i="0" u="none" baseline="0">
                <a:solidFill>
                  <a:srgbClr val="4D4D4D"/>
                </a:solidFill>
                <a:latin typeface="Arial"/>
                <a:ea typeface="Arial"/>
                <a:cs typeface="Arial"/>
                <a:sym typeface="Arial"/>
              </a:rPr>
              <a:t>Článok 2 ods. 1: Pre projekty, ktoré pravdepodobne budú mať významné vplyvy na životné prostredie okrem iného z dôvodu ich </a:t>
            </a:r>
            <a:r>
              <a:rPr lang="sk" b="1" i="0" u="none" baseline="0">
                <a:solidFill>
                  <a:srgbClr val="4D4D4D"/>
                </a:solidFill>
                <a:latin typeface="Arial"/>
                <a:ea typeface="Arial"/>
                <a:cs typeface="Arial"/>
                <a:sym typeface="Arial"/>
              </a:rPr>
              <a:t>charakteru, veľkosti alebo umiestnenia</a:t>
            </a:r>
            <a:r>
              <a:rPr lang="sk" b="0" i="0" u="none" baseline="0">
                <a:solidFill>
                  <a:srgbClr val="4D4D4D"/>
                </a:solidFill>
                <a:latin typeface="Arial"/>
                <a:ea typeface="Arial"/>
                <a:cs typeface="Arial"/>
                <a:sym typeface="Arial"/>
              </a:rPr>
              <a:t>, sa bude vyžadovať povolenie a budú posúdené z hľadiska ich vplyvov na životné prostredie.</a:t>
            </a:r>
          </a:p>
          <a:p>
            <a:pPr marL="457200" indent="-381000" algn="just" rtl="0" eaLnBrk="1" fontAlgn="auto" hangingPunct="1">
              <a:spcBef>
                <a:spcPts val="0"/>
              </a:spcBef>
              <a:spcAft>
                <a:spcPts val="0"/>
              </a:spcAft>
              <a:buClr>
                <a:srgbClr val="034EA2"/>
              </a:buClr>
              <a:buSzPts val="2400"/>
              <a:buFont typeface="Arial"/>
              <a:buChar char="•"/>
              <a:defRPr/>
            </a:pPr>
            <a:endParaRPr lang="sk" i="0" dirty="0">
              <a:solidFill>
                <a:srgbClr val="4D4D4D"/>
              </a:solidFill>
              <a:latin typeface="Arial"/>
              <a:cs typeface="Arial"/>
              <a:sym typeface="Arial"/>
            </a:endParaRPr>
          </a:p>
          <a:p>
            <a:pPr marL="457200" indent="-381000" algn="just" rtl="0" eaLnBrk="1" fontAlgn="auto" hangingPunct="1">
              <a:spcBef>
                <a:spcPts val="0"/>
              </a:spcBef>
              <a:spcAft>
                <a:spcPts val="0"/>
              </a:spcAft>
              <a:buClr>
                <a:srgbClr val="034EA2"/>
              </a:buClr>
              <a:buSzPts val="2400"/>
              <a:buFont typeface="Arial"/>
              <a:buChar char="•"/>
              <a:defRPr/>
            </a:pPr>
            <a:r>
              <a:rPr lang="sk" b="0" i="0" u="none" baseline="0">
                <a:solidFill>
                  <a:srgbClr val="4D4D4D"/>
                </a:solidFill>
                <a:latin typeface="Arial"/>
                <a:ea typeface="Arial"/>
                <a:cs typeface="Arial"/>
                <a:sym typeface="Arial"/>
              </a:rPr>
              <a:t>Článok 4 ods. 1: Projekty uvedené v prílohe I podliehajú EIA. </a:t>
            </a:r>
          </a:p>
          <a:p>
            <a:pPr marL="457200" indent="-381000" algn="just" rtl="0" eaLnBrk="1" fontAlgn="auto" hangingPunct="1">
              <a:spcBef>
                <a:spcPts val="0"/>
              </a:spcBef>
              <a:spcAft>
                <a:spcPts val="0"/>
              </a:spcAft>
              <a:buClr>
                <a:srgbClr val="034EA2"/>
              </a:buClr>
              <a:buSzPts val="2400"/>
              <a:buFont typeface="Arial"/>
              <a:buChar char="•"/>
              <a:defRPr/>
            </a:pPr>
            <a:endParaRPr lang="sk" i="0" dirty="0">
              <a:solidFill>
                <a:srgbClr val="4D4D4D"/>
              </a:solidFill>
              <a:latin typeface="Arial"/>
              <a:cs typeface="Arial"/>
              <a:sym typeface="Arial"/>
            </a:endParaRPr>
          </a:p>
          <a:p>
            <a:pPr marL="457200" indent="-381000" algn="just" rtl="0" eaLnBrk="1" fontAlgn="auto" hangingPunct="1">
              <a:spcBef>
                <a:spcPts val="0"/>
              </a:spcBef>
              <a:spcAft>
                <a:spcPts val="0"/>
              </a:spcAft>
              <a:buClr>
                <a:srgbClr val="034EA2"/>
              </a:buClr>
              <a:buSzPts val="2400"/>
              <a:buFont typeface="Arial"/>
              <a:buChar char="•"/>
              <a:defRPr/>
            </a:pPr>
            <a:r>
              <a:rPr lang="sk" b="0" i="0" u="none" baseline="0">
                <a:solidFill>
                  <a:srgbClr val="4D4D4D"/>
                </a:solidFill>
                <a:latin typeface="Arial"/>
                <a:ea typeface="Arial"/>
                <a:cs typeface="Arial"/>
                <a:sym typeface="Arial"/>
              </a:rPr>
              <a:t>Článok 4 ods. 2: Členské štáty určia, či projekty uvedené v prílohe II budú podliehať posúdeniu. </a:t>
            </a:r>
            <a:endParaRPr lang="sk" sz="1800" i="0" dirty="0">
              <a:solidFill>
                <a:srgbClr val="4D4D4D"/>
              </a:solidFill>
              <a:latin typeface="Arial"/>
              <a:cs typeface="Arial"/>
              <a:sym typeface="Arial"/>
            </a:endParaRPr>
          </a:p>
          <a:p>
            <a:pPr marL="457200" indent="-381000" algn="l" rtl="0" eaLnBrk="1" fontAlgn="auto" hangingPunct="1">
              <a:spcBef>
                <a:spcPts val="0"/>
              </a:spcBef>
              <a:spcAft>
                <a:spcPts val="0"/>
              </a:spcAft>
              <a:buClr>
                <a:srgbClr val="034EA2"/>
              </a:buClr>
              <a:buSzPts val="2400"/>
              <a:buFont typeface="Arial"/>
              <a:buChar char="•"/>
              <a:defRPr/>
            </a:pPr>
            <a:endParaRPr lang="sk" i="0" dirty="0">
              <a:solidFill>
                <a:srgbClr val="4D4D4D"/>
              </a:solidFill>
              <a:latin typeface="Arial"/>
              <a:cs typeface="Arial"/>
              <a:sym typeface="Arial"/>
            </a:endParaRPr>
          </a:p>
          <a:p>
            <a:pPr marL="457200" indent="-381000" algn="l" rtl="0" eaLnBrk="1" fontAlgn="auto" hangingPunct="1">
              <a:spcBef>
                <a:spcPts val="0"/>
              </a:spcBef>
              <a:spcAft>
                <a:spcPts val="0"/>
              </a:spcAft>
              <a:buClr>
                <a:srgbClr val="034EA2"/>
              </a:buClr>
              <a:buSzPts val="2400"/>
              <a:buFont typeface="Arial"/>
              <a:buChar char="•"/>
              <a:defRPr/>
            </a:pPr>
            <a:endParaRPr lang="sk" i="0" dirty="0">
              <a:solidFill>
                <a:srgbClr val="4D4D4D"/>
              </a:solidFill>
              <a:latin typeface="Arial"/>
              <a:cs typeface="Arial"/>
              <a:sym typeface="Arial"/>
            </a:endParaRPr>
          </a:p>
          <a:p>
            <a:pPr marL="0" indent="0" algn="l" rtl="0">
              <a:buNone/>
            </a:pPr>
            <a:endParaRPr lang="sk" dirty="0"/>
          </a:p>
        </p:txBody>
      </p:sp>
      <p:sp>
        <p:nvSpPr>
          <p:cNvPr id="4" name="Slide Number Placeholder 3">
            <a:extLst>
              <a:ext uri="{FF2B5EF4-FFF2-40B4-BE49-F238E27FC236}">
                <a16:creationId xmlns:a16="http://schemas.microsoft.com/office/drawing/2014/main" id="{E6A9851A-D21E-2875-8097-C60FC238EDF6}"/>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687E50C5-9594-4A65-9182-A5F3C8FB3B18}" type="slidenum">
              <a:rPr kumimoji="0" sz="1400" b="0" i="0" u="none" strike="noStrike" kern="1200" cap="none" spc="0" normalizeH="0" baseline="0">
                <a:ln>
                  <a:noFill/>
                </a:ln>
                <a:solidFill>
                  <a:srgbClr val="000000"/>
                </a:solidFill>
                <a:effectLst/>
                <a:uLnTx/>
                <a:uFillTx/>
                <a:latin typeface="Arial" panose="020B060402020202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14</a:t>
            </a:fld>
            <a:endParaRPr kumimoji="0" lang="sk"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a:sym typeface="Arial"/>
            </a:endParaRPr>
          </a:p>
        </p:txBody>
      </p:sp>
    </p:spTree>
    <p:extLst>
      <p:ext uri="{BB962C8B-B14F-4D97-AF65-F5344CB8AC3E}">
        <p14:creationId xmlns:p14="http://schemas.microsoft.com/office/powerpoint/2010/main" val="378254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F1B0-003E-B650-1DE6-83DB0D889329}"/>
              </a:ext>
            </a:extLst>
          </p:cNvPr>
          <p:cNvSpPr>
            <a:spLocks noGrp="1"/>
          </p:cNvSpPr>
          <p:nvPr>
            <p:ph type="title"/>
          </p:nvPr>
        </p:nvSpPr>
        <p:spPr/>
        <p:txBody>
          <a:bodyPr/>
          <a:lstStyle/>
          <a:p>
            <a:pPr algn="l" rtl="0"/>
            <a:r>
              <a:rPr lang="sk" b="1" i="0" u="none" baseline="0"/>
              <a:t>Projekty uvedené v prílohe I</a:t>
            </a:r>
            <a:endParaRPr lang="sk" dirty="0"/>
          </a:p>
        </p:txBody>
      </p:sp>
      <p:sp>
        <p:nvSpPr>
          <p:cNvPr id="3" name="Content Placeholder 2">
            <a:extLst>
              <a:ext uri="{FF2B5EF4-FFF2-40B4-BE49-F238E27FC236}">
                <a16:creationId xmlns:a16="http://schemas.microsoft.com/office/drawing/2014/main" id="{E24ACCBA-AAED-F1EA-E6A2-D9B33C2D2E6B}"/>
              </a:ext>
            </a:extLst>
          </p:cNvPr>
          <p:cNvSpPr>
            <a:spLocks noGrp="1"/>
          </p:cNvSpPr>
          <p:nvPr>
            <p:ph idx="1"/>
          </p:nvPr>
        </p:nvSpPr>
        <p:spPr>
          <a:xfrm>
            <a:off x="527051" y="2276475"/>
            <a:ext cx="10972800" cy="3752849"/>
          </a:xfrm>
        </p:spPr>
        <p:txBody>
          <a:bodyPr/>
          <a:lstStyle/>
          <a:p>
            <a:pPr marL="457200" lvl="0" indent="-381000" algn="just" rtl="0" eaLnBrk="1" fontAlgn="auto" hangingPunct="1">
              <a:spcBef>
                <a:spcPts val="0"/>
              </a:spcBef>
              <a:spcAft>
                <a:spcPts val="0"/>
              </a:spcAft>
              <a:buClr>
                <a:srgbClr val="034EA2"/>
              </a:buClr>
              <a:buSzPts val="2400"/>
              <a:buFont typeface="Arial"/>
              <a:buChar char="•"/>
              <a:defRPr/>
            </a:pPr>
            <a:r>
              <a:rPr kumimoji="0" lang="sk" sz="2400" b="0" i="0" u="none" strike="noStrike" kern="0" cap="none" spc="0" normalizeH="0" baseline="0" dirty="0">
                <a:ln>
                  <a:noFill/>
                </a:ln>
                <a:solidFill>
                  <a:srgbClr val="4D4D4D"/>
                </a:solidFill>
                <a:effectLst/>
                <a:uLnTx/>
                <a:uFillTx/>
                <a:latin typeface="Arial"/>
                <a:ea typeface="Arial"/>
                <a:cs typeface="Arial"/>
                <a:sym typeface="Arial"/>
              </a:rPr>
              <a:t>Článok 4 ods. 1: Tieto projekty podliehajú EIA, pretože sa vždy považujú za projekty, ktoré pravdepodobne budú mať významné vplyvy na životné prostredie</a:t>
            </a:r>
            <a:r>
              <a:rPr lang="sk" b="0" i="0" u="none" baseline="0" dirty="0">
                <a:solidFill>
                  <a:srgbClr val="4D4D4D"/>
                </a:solidFill>
                <a:latin typeface="Arial"/>
                <a:ea typeface="Arial"/>
                <a:cs typeface="Arial"/>
                <a:sym typeface="Arial"/>
              </a:rPr>
              <a:t>, napr: </a:t>
            </a:r>
            <a:endParaRPr kumimoji="0" lang="sk" sz="2400" b="0" i="0" u="none" strike="noStrike" kern="0" cap="none" spc="0" normalizeH="0" baseline="0" noProof="0" dirty="0">
              <a:ln>
                <a:noFill/>
              </a:ln>
              <a:solidFill>
                <a:srgbClr val="4D4D4D"/>
              </a:solidFill>
              <a:effectLst/>
              <a:uLnTx/>
              <a:uFillTx/>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400" i="0" strike="noStrike" kern="0" cap="none" spc="0" normalizeH="0" dirty="0">
                <a:ln>
                  <a:noFill/>
                </a:ln>
                <a:solidFill>
                  <a:srgbClr val="4D4D4D"/>
                </a:solidFill>
                <a:effectLst/>
                <a:uLnTx/>
                <a:uFillTx/>
                <a:latin typeface="Arial"/>
                <a:ea typeface="Arial"/>
                <a:cs typeface="Arial"/>
                <a:sym typeface="Arial"/>
              </a:rPr>
              <a:t>j</a:t>
            </a:r>
            <a:r>
              <a:rPr kumimoji="0" lang="sk" sz="2400" b="0" i="0" u="none" strike="noStrike" kern="0" cap="none" spc="0" normalizeH="0" baseline="0" dirty="0">
                <a:ln>
                  <a:noFill/>
                </a:ln>
                <a:solidFill>
                  <a:srgbClr val="4D4D4D"/>
                </a:solidFill>
                <a:effectLst/>
                <a:uLnTx/>
                <a:uFillTx/>
                <a:latin typeface="Arial"/>
                <a:ea typeface="Arial"/>
                <a:cs typeface="Arial"/>
                <a:sym typeface="Arial"/>
              </a:rPr>
              <a:t>adrové elektrárne,</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sk" i="0" dirty="0">
                <a:solidFill>
                  <a:srgbClr val="4D4D4D"/>
                </a:solidFill>
                <a:latin typeface="Arial"/>
                <a:ea typeface="Arial"/>
                <a:cs typeface="Arial"/>
                <a:sym typeface="Arial"/>
              </a:rPr>
              <a:t>i</a:t>
            </a:r>
            <a:r>
              <a:rPr kumimoji="0" lang="sk" sz="2400" b="0" i="0" u="none" strike="noStrike" kern="0" cap="none" spc="0" normalizeH="0" baseline="0" dirty="0">
                <a:ln>
                  <a:noFill/>
                </a:ln>
                <a:solidFill>
                  <a:srgbClr val="4D4D4D"/>
                </a:solidFill>
                <a:effectLst/>
                <a:uLnTx/>
                <a:uFillTx/>
                <a:latin typeface="Arial"/>
                <a:ea typeface="Arial"/>
                <a:cs typeface="Arial"/>
                <a:sym typeface="Arial"/>
              </a:rPr>
              <a:t>ntegrované oceliarne a chemické zariadenia, </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400" i="0" strike="noStrike" kern="0" cap="none" spc="0" normalizeH="0" dirty="0">
                <a:ln>
                  <a:noFill/>
                </a:ln>
                <a:solidFill>
                  <a:srgbClr val="4D4D4D"/>
                </a:solidFill>
                <a:effectLst/>
                <a:uLnTx/>
                <a:uFillTx/>
                <a:latin typeface="Arial"/>
                <a:ea typeface="Arial"/>
                <a:cs typeface="Arial"/>
                <a:sym typeface="Arial"/>
              </a:rPr>
              <a:t>l</a:t>
            </a:r>
            <a:r>
              <a:rPr kumimoji="0" lang="sk" sz="2400" b="0" i="0" u="none" strike="noStrike" kern="0" cap="none" spc="0" normalizeH="0" baseline="0" dirty="0">
                <a:ln>
                  <a:noFill/>
                </a:ln>
                <a:solidFill>
                  <a:srgbClr val="4D4D4D"/>
                </a:solidFill>
                <a:effectLst/>
                <a:uLnTx/>
                <a:uFillTx/>
                <a:latin typeface="Arial"/>
                <a:ea typeface="Arial"/>
                <a:cs typeface="Arial"/>
                <a:sym typeface="Arial"/>
              </a:rPr>
              <a:t>etiská so základnou dĺžkou vzletovej/pristávacej dráhy 2 100 m alebo viac, </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400" i="0" strike="noStrike" kern="0" cap="none" spc="0" normalizeH="0" dirty="0">
                <a:ln>
                  <a:noFill/>
                </a:ln>
                <a:solidFill>
                  <a:srgbClr val="4D4D4D"/>
                </a:solidFill>
                <a:effectLst/>
                <a:uLnTx/>
                <a:uFillTx/>
                <a:latin typeface="Arial"/>
                <a:ea typeface="Arial"/>
                <a:cs typeface="Arial"/>
                <a:sym typeface="Arial"/>
              </a:rPr>
              <a:t>d</a:t>
            </a:r>
            <a:r>
              <a:rPr kumimoji="0" lang="sk" sz="2400" b="0" i="0" u="none" strike="noStrike" kern="0" cap="none" spc="0" normalizeH="0" baseline="0" dirty="0">
                <a:ln>
                  <a:noFill/>
                </a:ln>
                <a:solidFill>
                  <a:srgbClr val="4D4D4D"/>
                </a:solidFill>
                <a:effectLst/>
                <a:uLnTx/>
                <a:uFillTx/>
                <a:latin typeface="Arial"/>
                <a:ea typeface="Arial"/>
                <a:cs typeface="Arial"/>
                <a:sym typeface="Arial"/>
              </a:rPr>
              <a:t>iaľkové železnice,</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400" i="0" strike="noStrike" kern="0" cap="none" spc="0" normalizeH="0" dirty="0">
                <a:ln>
                  <a:noFill/>
                </a:ln>
                <a:solidFill>
                  <a:srgbClr val="4D4D4D"/>
                </a:solidFill>
                <a:effectLst/>
                <a:uLnTx/>
                <a:uFillTx/>
                <a:latin typeface="Arial"/>
                <a:ea typeface="Arial"/>
                <a:cs typeface="Arial"/>
                <a:sym typeface="Arial"/>
              </a:rPr>
              <a:t>d</a:t>
            </a:r>
            <a:r>
              <a:rPr kumimoji="0" lang="sk" sz="2400" b="0" i="0" u="none" strike="noStrike" kern="0" cap="none" spc="0" normalizeH="0" baseline="0" dirty="0">
                <a:ln>
                  <a:noFill/>
                </a:ln>
                <a:solidFill>
                  <a:srgbClr val="4D4D4D"/>
                </a:solidFill>
                <a:effectLst/>
                <a:uLnTx/>
                <a:uFillTx/>
                <a:latin typeface="Arial"/>
                <a:ea typeface="Arial"/>
                <a:cs typeface="Arial"/>
                <a:sym typeface="Arial"/>
              </a:rPr>
              <a:t>iaľnice, cesty prvej triedy, štvor- a viacprúdové cesty (najmenej 10 km),</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400" i="0" strike="noStrike" kern="0" cap="none" spc="0" normalizeH="0" dirty="0">
                <a:ln>
                  <a:noFill/>
                </a:ln>
                <a:solidFill>
                  <a:srgbClr val="4D4D4D"/>
                </a:solidFill>
                <a:effectLst/>
                <a:uLnTx/>
                <a:uFillTx/>
                <a:latin typeface="Arial"/>
                <a:ea typeface="Arial"/>
                <a:cs typeface="Arial"/>
                <a:sym typeface="Arial"/>
              </a:rPr>
              <a:t>z</a:t>
            </a:r>
            <a:r>
              <a:rPr kumimoji="0" lang="sk" sz="2400" b="0" i="0" u="none" strike="noStrike" kern="0" cap="none" spc="0" normalizeH="0" baseline="0" dirty="0">
                <a:ln>
                  <a:noFill/>
                </a:ln>
                <a:solidFill>
                  <a:srgbClr val="4D4D4D"/>
                </a:solidFill>
                <a:effectLst/>
                <a:uLnTx/>
                <a:uFillTx/>
                <a:latin typeface="Arial"/>
                <a:ea typeface="Arial"/>
                <a:cs typeface="Arial"/>
                <a:sym typeface="Arial"/>
              </a:rPr>
              <a:t>ariadenia na zneškodňovanie nebezpečného odpadu atď.</a:t>
            </a:r>
          </a:p>
          <a:p>
            <a:pPr marL="76200" marR="0" lvl="0" indent="0" algn="just" defTabSz="914400" rtl="0" eaLnBrk="1" fontAlgn="auto" latinLnBrk="0" hangingPunct="1">
              <a:lnSpc>
                <a:spcPct val="100000"/>
              </a:lnSpc>
              <a:spcBef>
                <a:spcPts val="0"/>
              </a:spcBef>
              <a:spcAft>
                <a:spcPts val="0"/>
              </a:spcAft>
              <a:buClr>
                <a:srgbClr val="034EA2"/>
              </a:buClr>
              <a:buSzPts val="2400"/>
              <a:buNone/>
              <a:tabLst/>
              <a:defRPr/>
            </a:pPr>
            <a:endParaRPr kumimoji="0" lang="sk" sz="2400" b="0" i="0" u="none" strike="noStrike" kern="0" cap="none" spc="0" normalizeH="0" baseline="0" noProof="0" dirty="0">
              <a:ln>
                <a:noFill/>
              </a:ln>
              <a:solidFill>
                <a:srgbClr val="4D4D4D"/>
              </a:solidFill>
              <a:effectLst/>
              <a:uLnTx/>
              <a:uFillTx/>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400" b="0" i="0" u="none" strike="noStrike" kern="0" cap="none" spc="0" normalizeH="0" baseline="0" dirty="0">
                <a:ln>
                  <a:noFill/>
                </a:ln>
                <a:solidFill>
                  <a:srgbClr val="4D4D4D"/>
                </a:solidFill>
                <a:effectLst/>
                <a:uLnTx/>
                <a:uFillTx/>
                <a:latin typeface="Arial"/>
                <a:ea typeface="+mn-ea"/>
                <a:cs typeface="Arial"/>
                <a:sym typeface="Arial"/>
              </a:rPr>
              <a:t>Príloha I je z veľkej časti podobná prílohe I k Aarhuskému dohovoru </a:t>
            </a:r>
          </a:p>
          <a:p>
            <a:endParaRPr lang="sk" dirty="0"/>
          </a:p>
        </p:txBody>
      </p:sp>
      <p:sp>
        <p:nvSpPr>
          <p:cNvPr id="4" name="Slide Number Placeholder 3">
            <a:extLst>
              <a:ext uri="{FF2B5EF4-FFF2-40B4-BE49-F238E27FC236}">
                <a16:creationId xmlns:a16="http://schemas.microsoft.com/office/drawing/2014/main" id="{9BF4DD24-C7AB-5F88-358F-B08525A620EA}"/>
              </a:ext>
            </a:extLst>
          </p:cNvPr>
          <p:cNvSpPr>
            <a:spLocks noGrp="1"/>
          </p:cNvSpPr>
          <p:nvPr>
            <p:ph type="sldNum" sz="quarter" idx="12"/>
          </p:nvPr>
        </p:nvSpPr>
        <p:spPr/>
        <p:txBody>
          <a:bodyPr/>
          <a:lstStyle/>
          <a:p>
            <a:pPr algn="r" rtl="0"/>
            <a:fld id="{687E50C5-9594-4A65-9182-A5F3C8FB3B18}" type="slidenum">
              <a:rPr/>
              <a:pPr/>
              <a:t>15</a:t>
            </a:fld>
            <a:endParaRPr lang="sk" altLang="en-US"/>
          </a:p>
        </p:txBody>
      </p:sp>
    </p:spTree>
    <p:extLst>
      <p:ext uri="{BB962C8B-B14F-4D97-AF65-F5344CB8AC3E}">
        <p14:creationId xmlns:p14="http://schemas.microsoft.com/office/powerpoint/2010/main" val="1796983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F1B0-003E-B650-1DE6-83DB0D889329}"/>
              </a:ext>
            </a:extLst>
          </p:cNvPr>
          <p:cNvSpPr>
            <a:spLocks noGrp="1"/>
          </p:cNvSpPr>
          <p:nvPr>
            <p:ph type="title"/>
          </p:nvPr>
        </p:nvSpPr>
        <p:spPr>
          <a:xfrm>
            <a:off x="352425" y="1339850"/>
            <a:ext cx="11147426" cy="936625"/>
          </a:xfrm>
        </p:spPr>
        <p:txBody>
          <a:bodyPr/>
          <a:lstStyle/>
          <a:p>
            <a:pPr algn="l" rtl="0"/>
            <a:r>
              <a:rPr lang="sk" b="1" i="0" u="none" baseline="0" dirty="0"/>
              <a:t>Projekty uvedené v prílohe II – zisťovacie konanie (skríning)</a:t>
            </a:r>
            <a:endParaRPr lang="sk" dirty="0"/>
          </a:p>
        </p:txBody>
      </p:sp>
      <p:sp>
        <p:nvSpPr>
          <p:cNvPr id="3" name="Content Placeholder 2">
            <a:extLst>
              <a:ext uri="{FF2B5EF4-FFF2-40B4-BE49-F238E27FC236}">
                <a16:creationId xmlns:a16="http://schemas.microsoft.com/office/drawing/2014/main" id="{E24ACCBA-AAED-F1EA-E6A2-D9B33C2D2E6B}"/>
              </a:ext>
            </a:extLst>
          </p:cNvPr>
          <p:cNvSpPr>
            <a:spLocks noGrp="1"/>
          </p:cNvSpPr>
          <p:nvPr>
            <p:ph idx="1"/>
          </p:nvPr>
        </p:nvSpPr>
        <p:spPr/>
        <p:txBody>
          <a:bodyPr/>
          <a:lstStyle/>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400" b="0" i="0" u="none" strike="noStrike" kern="0" cap="none" spc="0" normalizeH="0" baseline="0" dirty="0">
                <a:ln>
                  <a:noFill/>
                </a:ln>
                <a:solidFill>
                  <a:srgbClr val="4D4D4D"/>
                </a:solidFill>
                <a:effectLst/>
                <a:uLnTx/>
                <a:uFillTx/>
                <a:latin typeface="Arial"/>
                <a:ea typeface="Arial"/>
                <a:cs typeface="Arial"/>
                <a:sym typeface="Arial"/>
              </a:rPr>
              <a:t>Článok 4 ods. 2: Členské štáty určia, či projekt bude podliehať posúdeniu. Určia to na základe </a:t>
            </a:r>
          </a:p>
          <a:p>
            <a:pPr marL="914400" marR="0" lvl="1" indent="-355600" algn="just" defTabSz="914400" rtl="0" eaLnBrk="1" fontAlgn="auto" latinLnBrk="0" hangingPunct="1">
              <a:lnSpc>
                <a:spcPct val="100000"/>
              </a:lnSpc>
              <a:spcBef>
                <a:spcPts val="1800"/>
              </a:spcBef>
              <a:spcAft>
                <a:spcPts val="0"/>
              </a:spcAft>
              <a:buClr>
                <a:srgbClr val="034EA2"/>
              </a:buClr>
              <a:buSzPts val="2000"/>
              <a:buFont typeface="Arial"/>
              <a:buChar char="•"/>
              <a:tabLst/>
              <a:defRPr/>
            </a:pPr>
            <a:r>
              <a:rPr kumimoji="0" lang="sk" sz="2400" b="0" i="0" u="none" strike="noStrike" kern="0" cap="none" spc="0" normalizeH="0" baseline="0" dirty="0">
                <a:ln>
                  <a:noFill/>
                </a:ln>
                <a:solidFill>
                  <a:srgbClr val="4D4D4D"/>
                </a:solidFill>
                <a:effectLst/>
                <a:uLnTx/>
                <a:uFillTx/>
                <a:latin typeface="Arial"/>
                <a:ea typeface="Arial"/>
                <a:cs typeface="Arial"/>
                <a:sym typeface="Arial"/>
              </a:rPr>
              <a:t>skúmania každého jednotlivého prípadu alebo	</a:t>
            </a:r>
          </a:p>
          <a:p>
            <a:pPr marL="914400" marR="0" lvl="1" indent="-355600" algn="just" defTabSz="914400" rtl="0" eaLnBrk="1" fontAlgn="auto" latinLnBrk="0" hangingPunct="1">
              <a:lnSpc>
                <a:spcPct val="100000"/>
              </a:lnSpc>
              <a:spcBef>
                <a:spcPts val="1800"/>
              </a:spcBef>
              <a:spcAft>
                <a:spcPts val="0"/>
              </a:spcAft>
              <a:buClr>
                <a:srgbClr val="034EA2"/>
              </a:buClr>
              <a:buSzPts val="2000"/>
              <a:buFont typeface="Arial"/>
              <a:buChar char="•"/>
              <a:tabLst/>
              <a:defRPr/>
            </a:pPr>
            <a:r>
              <a:rPr kumimoji="0" lang="sk" sz="2400" b="0" i="0" u="none" strike="noStrike" kern="0" cap="none" spc="0" normalizeH="0" baseline="0" dirty="0">
                <a:ln>
                  <a:noFill/>
                </a:ln>
                <a:solidFill>
                  <a:srgbClr val="4D4D4D"/>
                </a:solidFill>
                <a:effectLst/>
                <a:uLnTx/>
                <a:uFillTx/>
                <a:latin typeface="Arial"/>
                <a:ea typeface="Arial"/>
                <a:cs typeface="Arial"/>
                <a:sym typeface="Arial"/>
              </a:rPr>
              <a:t>prahov alebo kritérií stanovených členskými štátmi, alebo</a:t>
            </a:r>
            <a:endParaRPr kumimoji="0" lang="sk" sz="2400" b="0" i="0" u="none" strike="noStrike" kern="0" cap="none" spc="0" normalizeH="0" baseline="0" noProof="0" dirty="0">
              <a:ln>
                <a:noFill/>
              </a:ln>
              <a:solidFill>
                <a:srgbClr val="4D4D4D"/>
              </a:solidFill>
              <a:effectLst/>
              <a:uLnTx/>
              <a:uFillTx/>
              <a:latin typeface="Arial"/>
              <a:cs typeface="Arial"/>
              <a:sym typeface="Arial"/>
            </a:endParaRPr>
          </a:p>
          <a:p>
            <a:pPr marL="914400" marR="0" lvl="1" indent="-355600" algn="just" defTabSz="914400" rtl="0" eaLnBrk="1" fontAlgn="auto" latinLnBrk="0" hangingPunct="1">
              <a:lnSpc>
                <a:spcPct val="100000"/>
              </a:lnSpc>
              <a:spcBef>
                <a:spcPts val="1800"/>
              </a:spcBef>
              <a:spcAft>
                <a:spcPts val="0"/>
              </a:spcAft>
              <a:buClr>
                <a:srgbClr val="034EA2"/>
              </a:buClr>
              <a:buSzPts val="2000"/>
              <a:buFont typeface="Arial"/>
              <a:buChar char="•"/>
              <a:tabLst/>
              <a:defRPr/>
            </a:pPr>
            <a:r>
              <a:rPr kumimoji="0" lang="sk" sz="2400" b="0" i="0" u="none" strike="noStrike" kern="0" cap="none" spc="0" normalizeH="0" baseline="0" dirty="0">
                <a:ln>
                  <a:noFill/>
                </a:ln>
                <a:solidFill>
                  <a:srgbClr val="4D4D4D"/>
                </a:solidFill>
                <a:effectLst/>
                <a:uLnTx/>
                <a:uFillTx/>
                <a:latin typeface="Arial"/>
                <a:ea typeface="Arial"/>
                <a:cs typeface="Arial"/>
                <a:sym typeface="Arial"/>
              </a:rPr>
              <a:t>kombináciou týchto prvkov </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endParaRPr kumimoji="0" lang="sk" sz="2400" b="0" i="0" u="none" strike="noStrike" kern="0" cap="none" spc="0" normalizeH="0" baseline="0" noProof="0" dirty="0">
              <a:ln>
                <a:noFill/>
              </a:ln>
              <a:solidFill>
                <a:srgbClr val="4D4D4D"/>
              </a:solidFill>
              <a:effectLst/>
              <a:uLnTx/>
              <a:uFillTx/>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400" b="0" i="0" u="none" strike="noStrike" kern="0" cap="none" spc="0" normalizeH="0" baseline="0" dirty="0">
                <a:ln>
                  <a:noFill/>
                </a:ln>
                <a:solidFill>
                  <a:srgbClr val="4D4D4D"/>
                </a:solidFill>
                <a:effectLst/>
                <a:uLnTx/>
                <a:uFillTx/>
                <a:latin typeface="Arial"/>
                <a:ea typeface="Arial"/>
                <a:cs typeface="Arial"/>
                <a:sym typeface="Arial"/>
              </a:rPr>
              <a:t>Článok 4 ods. 3: Vezmú sa do úvahy relevantné výberové kritéria uvedené v prílohe III </a:t>
            </a:r>
          </a:p>
          <a:p>
            <a:endParaRPr lang="sk" dirty="0"/>
          </a:p>
        </p:txBody>
      </p:sp>
      <p:sp>
        <p:nvSpPr>
          <p:cNvPr id="4" name="Slide Number Placeholder 3">
            <a:extLst>
              <a:ext uri="{FF2B5EF4-FFF2-40B4-BE49-F238E27FC236}">
                <a16:creationId xmlns:a16="http://schemas.microsoft.com/office/drawing/2014/main" id="{9BF4DD24-C7AB-5F88-358F-B08525A620E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687E50C5-9594-4A65-9182-A5F3C8FB3B18}" type="slidenum">
              <a:rPr kumimoji="0" sz="1400" b="0" i="0" u="none" strike="noStrike" kern="0" cap="none" spc="0" normalizeH="0" baseline="0">
                <a:ln>
                  <a:noFill/>
                </a:ln>
                <a:solidFill>
                  <a:srgbClr val="000000"/>
                </a:solidFill>
                <a:effectLst/>
                <a:uLnTx/>
                <a:uFillTx/>
                <a:latin typeface="Arial" panose="020B0604020202020204" pitchFamily="34"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sk" altLang="en-US" sz="14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Tree>
    <p:extLst>
      <p:ext uri="{BB962C8B-B14F-4D97-AF65-F5344CB8AC3E}">
        <p14:creationId xmlns:p14="http://schemas.microsoft.com/office/powerpoint/2010/main" val="18329237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8E379-F9A0-FFA3-5EB7-1289787C0503}"/>
              </a:ext>
            </a:extLst>
          </p:cNvPr>
          <p:cNvSpPr>
            <a:spLocks noGrp="1"/>
          </p:cNvSpPr>
          <p:nvPr>
            <p:ph type="title"/>
          </p:nvPr>
        </p:nvSpPr>
        <p:spPr/>
        <p:txBody>
          <a:bodyPr/>
          <a:lstStyle/>
          <a:p>
            <a:pPr algn="l" rtl="0"/>
            <a:r>
              <a:rPr lang="sk" b="1" i="0" u="none" baseline="0"/>
              <a:t>Príloha III - Výberové kritériá </a:t>
            </a:r>
            <a:endParaRPr lang="sk" dirty="0"/>
          </a:p>
        </p:txBody>
      </p:sp>
      <p:sp>
        <p:nvSpPr>
          <p:cNvPr id="3" name="Content Placeholder 2">
            <a:extLst>
              <a:ext uri="{FF2B5EF4-FFF2-40B4-BE49-F238E27FC236}">
                <a16:creationId xmlns:a16="http://schemas.microsoft.com/office/drawing/2014/main" id="{6ACA10AC-D3D6-F155-2413-ACB76C53F7E9}"/>
              </a:ext>
            </a:extLst>
          </p:cNvPr>
          <p:cNvSpPr>
            <a:spLocks noGrp="1"/>
          </p:cNvSpPr>
          <p:nvPr>
            <p:ph idx="1"/>
          </p:nvPr>
        </p:nvSpPr>
        <p:spPr>
          <a:xfrm>
            <a:off x="609600" y="2492376"/>
            <a:ext cx="10972800" cy="4002428"/>
          </a:xfrm>
        </p:spPr>
        <p:txBody>
          <a:bodyPr/>
          <a:lstStyle/>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400" b="0" i="0" u="none" strike="noStrike" kern="0" cap="none" spc="0" normalizeH="0" baseline="0" dirty="0">
                <a:ln>
                  <a:noFill/>
                </a:ln>
                <a:solidFill>
                  <a:srgbClr val="4D4D4D"/>
                </a:solidFill>
                <a:effectLst/>
                <a:uLnTx/>
                <a:uFillTx/>
                <a:latin typeface="Arial"/>
                <a:ea typeface="Arial"/>
                <a:cs typeface="Arial"/>
                <a:sym typeface="Arial"/>
              </a:rPr>
              <a:t>Vlastnosti projektov</a:t>
            </a:r>
            <a:endParaRPr kumimoji="0" lang="sk" sz="2400" i="0" u="none" strike="noStrike" kern="0" cap="none" spc="0" normalizeH="0" baseline="0" noProof="0" dirty="0">
              <a:ln>
                <a:noFill/>
              </a:ln>
              <a:solidFill>
                <a:srgbClr val="4D4D4D"/>
              </a:solidFill>
              <a:effectLst/>
              <a:uLnTx/>
              <a:uFillTx/>
              <a:latin typeface="Arial"/>
              <a:cs typeface="Arial"/>
              <a:sym typeface="Arial"/>
            </a:endParaRPr>
          </a:p>
          <a:p>
            <a:pPr marL="857250" lvl="1" indent="-381000" algn="just" rtl="0" eaLnBrk="1" fontAlgn="auto" hangingPunct="1">
              <a:spcBef>
                <a:spcPts val="0"/>
              </a:spcBef>
              <a:spcAft>
                <a:spcPts val="0"/>
              </a:spcAft>
              <a:buClr>
                <a:srgbClr val="034EA2"/>
              </a:buClr>
              <a:buSzPts val="2400"/>
              <a:buFont typeface="Arial"/>
              <a:buChar char="•"/>
              <a:defRPr/>
            </a:pPr>
            <a:r>
              <a:rPr kumimoji="0" lang="sk" b="0" i="0" u="none" strike="noStrike" kern="0" cap="none" spc="0" normalizeH="0" baseline="0" dirty="0">
                <a:ln>
                  <a:noFill/>
                </a:ln>
                <a:solidFill>
                  <a:srgbClr val="4D4D4D"/>
                </a:solidFill>
                <a:effectLst/>
                <a:uLnTx/>
                <a:uFillTx/>
                <a:latin typeface="Arial"/>
                <a:ea typeface="Arial"/>
                <a:cs typeface="Arial"/>
                <a:sym typeface="Arial"/>
              </a:rPr>
              <a:t>veľkosť a projektové riešenie, </a:t>
            </a:r>
            <a:r>
              <a:rPr kumimoji="0" lang="sk" b="1" i="0" u="none" strike="noStrike" kern="0" cap="none" spc="0" normalizeH="0" baseline="0" dirty="0">
                <a:ln>
                  <a:noFill/>
                </a:ln>
                <a:solidFill>
                  <a:srgbClr val="4D4D4D"/>
                </a:solidFill>
                <a:effectLst/>
                <a:uLnTx/>
                <a:uFillTx/>
                <a:latin typeface="Arial"/>
                <a:ea typeface="Arial"/>
                <a:cs typeface="Arial"/>
                <a:sym typeface="Arial"/>
              </a:rPr>
              <a:t>kumulácia s inými existujúcimi/schválenými projektmi</a:t>
            </a:r>
            <a:r>
              <a:rPr kumimoji="0" lang="sk" b="0" i="0" u="none" strike="noStrike" kern="0" cap="none" spc="0" normalizeH="0" baseline="0" dirty="0">
                <a:ln>
                  <a:noFill/>
                </a:ln>
                <a:solidFill>
                  <a:srgbClr val="4D4D4D"/>
                </a:solidFill>
                <a:effectLst/>
                <a:uLnTx/>
                <a:uFillTx/>
                <a:latin typeface="Arial"/>
                <a:ea typeface="Arial"/>
                <a:cs typeface="Arial"/>
                <a:sym typeface="Arial"/>
              </a:rPr>
              <a:t>, využívanie zdrojov</a:t>
            </a:r>
            <a:r>
              <a:rPr lang="sk" b="0" i="0" u="none" baseline="0" dirty="0">
                <a:solidFill>
                  <a:srgbClr val="4D4D4D"/>
                </a:solidFill>
                <a:latin typeface="Arial"/>
                <a:ea typeface="Arial"/>
                <a:cs typeface="Arial"/>
                <a:sym typeface="Arial"/>
              </a:rPr>
              <a:t>, odpad, znečistenie, riziká;</a:t>
            </a:r>
          </a:p>
          <a:p>
            <a:pPr marL="476250" lvl="1" indent="0" algn="just" rtl="0" eaLnBrk="1" fontAlgn="auto" hangingPunct="1">
              <a:spcBef>
                <a:spcPts val="0"/>
              </a:spcBef>
              <a:spcAft>
                <a:spcPts val="0"/>
              </a:spcAft>
              <a:buClr>
                <a:srgbClr val="034EA2"/>
              </a:buClr>
              <a:buSzPts val="2400"/>
              <a:buNone/>
              <a:defRPr/>
            </a:pPr>
            <a:endParaRPr lang="sk" b="0" i="0" dirty="0">
              <a:solidFill>
                <a:srgbClr val="4D4D4D"/>
              </a:solidFill>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sk" b="0" i="0" u="none" baseline="0" dirty="0">
                <a:solidFill>
                  <a:srgbClr val="4D4D4D"/>
                </a:solidFill>
                <a:latin typeface="Arial"/>
                <a:ea typeface="Arial"/>
                <a:cs typeface="Arial"/>
                <a:sym typeface="Arial"/>
              </a:rPr>
              <a:t>Umiestnenie projektov </a:t>
            </a:r>
          </a:p>
          <a:p>
            <a:pPr marL="857250" lvl="1" indent="-381000" algn="just" rtl="0" eaLnBrk="1" fontAlgn="auto" hangingPunct="1">
              <a:spcBef>
                <a:spcPts val="0"/>
              </a:spcBef>
              <a:spcAft>
                <a:spcPts val="0"/>
              </a:spcAft>
              <a:buClr>
                <a:srgbClr val="034EA2"/>
              </a:buClr>
              <a:buSzPts val="2400"/>
              <a:buFont typeface="Arial"/>
              <a:buChar char="•"/>
              <a:defRPr/>
            </a:pPr>
            <a:r>
              <a:rPr lang="sk" b="0" i="0" u="none" baseline="0" dirty="0">
                <a:solidFill>
                  <a:srgbClr val="4D4D4D"/>
                </a:solidFill>
                <a:latin typeface="Arial"/>
                <a:ea typeface="Arial"/>
                <a:cs typeface="Arial"/>
                <a:sym typeface="Arial"/>
              </a:rPr>
              <a:t>využitie územia, zdroje, absorpčná schopnosť prostredia, najmä so zreteľom na mokrade, brehové oblasti, ústia riek, lesné a horské oblasti, chránené oblasti, oblasti, v ktorých už boli porušené environmentálne normy, husto osídlené oblasti a historicky, kultúrne alebo archeologicky významné krajiny.</a:t>
            </a:r>
          </a:p>
          <a:p>
            <a:pPr marL="476250" lvl="1" indent="0" algn="just" rtl="0" eaLnBrk="1" fontAlgn="auto" hangingPunct="1">
              <a:spcBef>
                <a:spcPts val="0"/>
              </a:spcBef>
              <a:spcAft>
                <a:spcPts val="0"/>
              </a:spcAft>
              <a:buClr>
                <a:srgbClr val="034EA2"/>
              </a:buClr>
              <a:buSzPts val="2400"/>
              <a:buNone/>
              <a:defRPr/>
            </a:pPr>
            <a:r>
              <a:rPr lang="sk" b="0" i="0" u="none" baseline="0" dirty="0">
                <a:solidFill>
                  <a:srgbClr val="4D4D4D"/>
                </a:solidFill>
                <a:latin typeface="Arial"/>
                <a:ea typeface="Arial"/>
                <a:cs typeface="Arial"/>
                <a:sym typeface="Arial"/>
              </a:rPr>
              <a:t> </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sk" i="0" dirty="0">
                <a:solidFill>
                  <a:srgbClr val="4D4D4D"/>
                </a:solidFill>
                <a:latin typeface="Arial"/>
                <a:ea typeface="Arial"/>
                <a:cs typeface="Arial"/>
                <a:sym typeface="Arial"/>
              </a:rPr>
              <a:t>Druh</a:t>
            </a:r>
            <a:r>
              <a:rPr lang="sk" b="0" i="0" u="none" baseline="0" dirty="0">
                <a:solidFill>
                  <a:srgbClr val="4D4D4D"/>
                </a:solidFill>
                <a:latin typeface="Arial"/>
                <a:ea typeface="Arial"/>
                <a:cs typeface="Arial"/>
                <a:sym typeface="Arial"/>
              </a:rPr>
              <a:t> a vlastnosti potenciálneho vplyvu  </a:t>
            </a:r>
          </a:p>
          <a:p>
            <a:pPr marL="857250" lvl="1" indent="-381000" algn="just" rtl="0" eaLnBrk="1" fontAlgn="auto" hangingPunct="1">
              <a:spcBef>
                <a:spcPts val="0"/>
              </a:spcBef>
              <a:spcAft>
                <a:spcPts val="0"/>
              </a:spcAft>
              <a:buClr>
                <a:srgbClr val="034EA2"/>
              </a:buClr>
              <a:buSzPts val="2400"/>
              <a:buFont typeface="Arial"/>
              <a:buChar char="•"/>
              <a:defRPr/>
            </a:pPr>
            <a:r>
              <a:rPr lang="sk" b="0" i="0" u="none" baseline="0" dirty="0">
                <a:solidFill>
                  <a:srgbClr val="4D4D4D"/>
                </a:solidFill>
                <a:latin typeface="Arial"/>
                <a:ea typeface="Arial"/>
                <a:cs typeface="Arial"/>
                <a:sym typeface="Arial"/>
              </a:rPr>
              <a:t>veľkosť, intenzita, pravdepodobnosť atď.  </a:t>
            </a:r>
            <a:endParaRPr kumimoji="0" lang="sk" b="0" i="0" u="none" strike="noStrike" kern="0" cap="none" spc="0" normalizeH="0" baseline="0" noProof="0" dirty="0">
              <a:ln>
                <a:noFill/>
              </a:ln>
              <a:solidFill>
                <a:srgbClr val="4D4D4D"/>
              </a:solidFill>
              <a:effectLst/>
              <a:uLnTx/>
              <a:uFillTx/>
              <a:latin typeface="Arial"/>
              <a:cs typeface="Arial"/>
              <a:sym typeface="Arial"/>
            </a:endParaRPr>
          </a:p>
          <a:p>
            <a:endParaRPr lang="sk" dirty="0"/>
          </a:p>
        </p:txBody>
      </p:sp>
      <p:sp>
        <p:nvSpPr>
          <p:cNvPr id="4" name="Slide Number Placeholder 3">
            <a:extLst>
              <a:ext uri="{FF2B5EF4-FFF2-40B4-BE49-F238E27FC236}">
                <a16:creationId xmlns:a16="http://schemas.microsoft.com/office/drawing/2014/main" id="{CFA6DD31-4FEF-55FA-7B23-F7D518A51158}"/>
              </a:ext>
            </a:extLst>
          </p:cNvPr>
          <p:cNvSpPr>
            <a:spLocks noGrp="1"/>
          </p:cNvSpPr>
          <p:nvPr>
            <p:ph type="sldNum" sz="quarter" idx="12"/>
          </p:nvPr>
        </p:nvSpPr>
        <p:spPr/>
        <p:txBody>
          <a:bodyPr/>
          <a:lstStyle/>
          <a:p>
            <a:pPr algn="r" rtl="0"/>
            <a:fld id="{687E50C5-9594-4A65-9182-A5F3C8FB3B18}" type="slidenum">
              <a:rPr/>
              <a:pPr/>
              <a:t>17</a:t>
            </a:fld>
            <a:endParaRPr lang="sk" altLang="en-US"/>
          </a:p>
        </p:txBody>
      </p:sp>
    </p:spTree>
    <p:extLst>
      <p:ext uri="{BB962C8B-B14F-4D97-AF65-F5344CB8AC3E}">
        <p14:creationId xmlns:p14="http://schemas.microsoft.com/office/powerpoint/2010/main" val="26163359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3639B-EDF3-020A-3380-E60005FFB915}"/>
              </a:ext>
            </a:extLst>
          </p:cNvPr>
          <p:cNvSpPr>
            <a:spLocks noGrp="1"/>
          </p:cNvSpPr>
          <p:nvPr>
            <p:ph type="title"/>
          </p:nvPr>
        </p:nvSpPr>
        <p:spPr/>
        <p:txBody>
          <a:bodyPr/>
          <a:lstStyle/>
          <a:p>
            <a:pPr algn="l" rtl="0"/>
            <a:r>
              <a:rPr lang="sk" b="1" i="0" u="none" baseline="0"/>
              <a:t>Skríning projektov uvedených v prílohe II </a:t>
            </a:r>
            <a:endParaRPr lang="sk" dirty="0"/>
          </a:p>
        </p:txBody>
      </p:sp>
      <p:sp>
        <p:nvSpPr>
          <p:cNvPr id="3" name="Content Placeholder 2">
            <a:extLst>
              <a:ext uri="{FF2B5EF4-FFF2-40B4-BE49-F238E27FC236}">
                <a16:creationId xmlns:a16="http://schemas.microsoft.com/office/drawing/2014/main" id="{EE235948-ED06-FF51-B801-9468E910BA76}"/>
              </a:ext>
            </a:extLst>
          </p:cNvPr>
          <p:cNvSpPr>
            <a:spLocks noGrp="1"/>
          </p:cNvSpPr>
          <p:nvPr>
            <p:ph idx="1"/>
          </p:nvPr>
        </p:nvSpPr>
        <p:spPr/>
        <p:txBody>
          <a:bodyPr/>
          <a:lstStyle/>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400" b="0" i="0" u="none" strike="noStrike" kern="0" cap="none" spc="0" normalizeH="0" baseline="0">
                <a:ln>
                  <a:noFill/>
                </a:ln>
                <a:solidFill>
                  <a:srgbClr val="4D4D4D"/>
                </a:solidFill>
                <a:effectLst/>
                <a:uLnTx/>
                <a:uFillTx/>
                <a:latin typeface="Arial"/>
                <a:ea typeface="Arial"/>
                <a:cs typeface="Arial"/>
                <a:sym typeface="Arial"/>
              </a:rPr>
              <a:t>Členské štáty majú dvojakú mieru voľnej úvahy </a:t>
            </a:r>
          </a:p>
          <a:p>
            <a:pPr marL="819150" lvl="1" indent="-342900" algn="just" rtl="0" eaLnBrk="1" fontAlgn="auto" hangingPunct="1">
              <a:spcBef>
                <a:spcPts val="0"/>
              </a:spcBef>
              <a:spcAft>
                <a:spcPts val="0"/>
              </a:spcAft>
              <a:buClr>
                <a:srgbClr val="034EA2"/>
              </a:buClr>
              <a:buSzPts val="2400"/>
              <a:buFontTx/>
              <a:buChar char="-"/>
              <a:defRPr/>
            </a:pPr>
            <a:r>
              <a:rPr lang="sk" b="0" i="0" u="none" baseline="0">
                <a:solidFill>
                  <a:srgbClr val="4D4D4D"/>
                </a:solidFill>
                <a:latin typeface="Arial"/>
                <a:ea typeface="Arial"/>
                <a:cs typeface="Arial"/>
                <a:sym typeface="Arial"/>
              </a:rPr>
              <a:t>Pri preberaní</a:t>
            </a:r>
            <a:r>
              <a:rPr kumimoji="0" lang="sk" b="0" i="0" u="none" strike="noStrike" kern="0" cap="none" spc="0" normalizeH="0" baseline="0">
                <a:ln>
                  <a:noFill/>
                </a:ln>
                <a:solidFill>
                  <a:srgbClr val="4D4D4D"/>
                </a:solidFill>
                <a:effectLst/>
                <a:uLnTx/>
                <a:uFillTx/>
                <a:latin typeface="Arial"/>
                <a:ea typeface="Arial"/>
                <a:cs typeface="Arial"/>
                <a:sym typeface="Arial"/>
              </a:rPr>
              <a:t> smernice, najmä ak nie sú definované konkrétne pojmy (projekty). </a:t>
            </a:r>
          </a:p>
          <a:p>
            <a:pPr marL="819150" lvl="1" indent="-342900" algn="just" rtl="0" eaLnBrk="1" fontAlgn="auto" hangingPunct="1">
              <a:spcBef>
                <a:spcPts val="0"/>
              </a:spcBef>
              <a:spcAft>
                <a:spcPts val="0"/>
              </a:spcAft>
              <a:buClr>
                <a:srgbClr val="034EA2"/>
              </a:buClr>
              <a:buSzPts val="2400"/>
              <a:buFontTx/>
              <a:buChar char="-"/>
              <a:defRPr/>
            </a:pPr>
            <a:r>
              <a:rPr lang="sk" b="0" i="0" u="none" baseline="0">
                <a:solidFill>
                  <a:srgbClr val="4D4D4D"/>
                </a:solidFill>
                <a:latin typeface="Arial"/>
                <a:ea typeface="Arial"/>
                <a:cs typeface="Arial"/>
                <a:sym typeface="Arial"/>
              </a:rPr>
              <a:t>Pri určovaní, či sa má posúdiť projekt uvedený v prílohe II. </a:t>
            </a:r>
          </a:p>
          <a:p>
            <a:pPr marL="476250" lvl="1" indent="0" algn="just" rtl="0" eaLnBrk="1" fontAlgn="auto" hangingPunct="1">
              <a:spcBef>
                <a:spcPts val="0"/>
              </a:spcBef>
              <a:spcAft>
                <a:spcPts val="0"/>
              </a:spcAft>
              <a:buClr>
                <a:srgbClr val="034EA2"/>
              </a:buClr>
              <a:buSzPts val="2400"/>
              <a:buNone/>
              <a:defRPr/>
            </a:pPr>
            <a:endParaRPr lang="sk" sz="1000" b="0" dirty="0">
              <a:solidFill>
                <a:srgbClr val="4D4D4D"/>
              </a:solidFill>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400" b="0" i="0" u="none" strike="noStrike" kern="0" cap="none" spc="0" normalizeH="0" baseline="0">
                <a:ln>
                  <a:noFill/>
                </a:ln>
                <a:solidFill>
                  <a:srgbClr val="4D4D4D"/>
                </a:solidFill>
                <a:effectLst/>
                <a:uLnTx/>
                <a:uFillTx/>
                <a:latin typeface="Arial"/>
                <a:ea typeface="+mn-ea"/>
                <a:cs typeface="Arial"/>
                <a:sym typeface="Arial"/>
              </a:rPr>
              <a:t>Niektoré členské </a:t>
            </a:r>
            <a:r>
              <a:rPr kumimoji="0" lang="sk" sz="2400" b="0" i="0" u="none" strike="noStrike" kern="0" cap="none" spc="0" normalizeH="0" baseline="0">
                <a:ln>
                  <a:noFill/>
                </a:ln>
                <a:solidFill>
                  <a:srgbClr val="4D4D4D"/>
                </a:solidFill>
                <a:effectLst/>
                <a:uLnTx/>
                <a:uFillTx/>
                <a:latin typeface="Arial"/>
                <a:ea typeface="Arial"/>
                <a:cs typeface="Arial"/>
                <a:sym typeface="Arial"/>
              </a:rPr>
              <a:t>štáty považujú túto mieru voľnej úvahy za (veľmi) širokú. </a:t>
            </a:r>
            <a:r>
              <a:rPr kumimoji="0" lang="sk" sz="2400" b="1" i="0" u="none" strike="noStrike" kern="0" cap="none" spc="0" normalizeH="0" baseline="0">
                <a:ln>
                  <a:noFill/>
                </a:ln>
                <a:solidFill>
                  <a:srgbClr val="4D4D4D"/>
                </a:solidFill>
                <a:effectLst/>
                <a:uLnTx/>
                <a:uFillTx/>
                <a:latin typeface="Arial"/>
                <a:ea typeface="Arial"/>
                <a:cs typeface="Arial"/>
                <a:sym typeface="Arial"/>
              </a:rPr>
              <a:t>Prahové hodnoty/kritériá </a:t>
            </a:r>
            <a:r>
              <a:rPr kumimoji="0" lang="sk" sz="2400" b="0" i="0" u="none" strike="noStrike" kern="0" cap="none" spc="0" normalizeH="0" baseline="0">
                <a:ln>
                  <a:noFill/>
                </a:ln>
                <a:solidFill>
                  <a:srgbClr val="4D4D4D"/>
                </a:solidFill>
                <a:effectLst/>
                <a:uLnTx/>
                <a:uFillTx/>
                <a:latin typeface="Arial"/>
                <a:ea typeface="Arial"/>
                <a:cs typeface="Arial"/>
                <a:sym typeface="Arial"/>
              </a:rPr>
              <a:t>na posudzovanie podobných projektov </a:t>
            </a:r>
            <a:r>
              <a:rPr kumimoji="0" lang="sk" sz="2400" b="1" i="0" u="none" strike="noStrike" kern="0" cap="none" spc="0" normalizeH="0" baseline="0">
                <a:ln>
                  <a:noFill/>
                </a:ln>
                <a:solidFill>
                  <a:srgbClr val="4D4D4D"/>
                </a:solidFill>
                <a:effectLst/>
                <a:uLnTx/>
                <a:uFillTx/>
                <a:latin typeface="Arial"/>
                <a:ea typeface="Arial"/>
                <a:cs typeface="Arial"/>
                <a:sym typeface="Arial"/>
              </a:rPr>
              <a:t>sa </a:t>
            </a:r>
            <a:r>
              <a:rPr kumimoji="0" lang="sk" sz="2400" b="0" i="0" u="none" strike="noStrike" kern="0" cap="none" spc="0" normalizeH="0" baseline="0">
                <a:ln>
                  <a:noFill/>
                </a:ln>
                <a:solidFill>
                  <a:srgbClr val="4D4D4D"/>
                </a:solidFill>
                <a:effectLst/>
                <a:uLnTx/>
                <a:uFillTx/>
                <a:latin typeface="Arial"/>
                <a:ea typeface="Arial"/>
                <a:cs typeface="Arial"/>
                <a:sym typeface="Arial"/>
              </a:rPr>
              <a:t>môžu v rôznych členských štátoch </a:t>
            </a:r>
            <a:r>
              <a:rPr kumimoji="0" lang="sk" sz="2400" b="1" i="0" u="none" strike="noStrike" kern="0" cap="none" spc="0" normalizeH="0" baseline="0">
                <a:ln>
                  <a:noFill/>
                </a:ln>
                <a:solidFill>
                  <a:srgbClr val="4D4D4D"/>
                </a:solidFill>
                <a:effectLst/>
                <a:uLnTx/>
                <a:uFillTx/>
                <a:latin typeface="Arial"/>
                <a:ea typeface="Arial"/>
                <a:cs typeface="Arial"/>
                <a:sym typeface="Arial"/>
              </a:rPr>
              <a:t>značne líšiť</a:t>
            </a:r>
            <a:r>
              <a:rPr kumimoji="0" lang="sk" sz="2400" b="0" i="0" u="none" strike="noStrike" kern="0" cap="none" spc="0" normalizeH="0" baseline="0">
                <a:ln>
                  <a:noFill/>
                </a:ln>
                <a:solidFill>
                  <a:srgbClr val="4D4D4D"/>
                </a:solidFill>
                <a:effectLst/>
                <a:uLnTx/>
                <a:uFillTx/>
                <a:latin typeface="Arial"/>
                <a:ea typeface="Arial"/>
                <a:cs typeface="Arial"/>
                <a:sym typeface="Arial"/>
              </a:rPr>
              <a:t>.</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endParaRPr kumimoji="0" lang="sk" sz="1000" b="0" i="0" u="none" strike="noStrike" kern="0" cap="none" spc="0" normalizeH="0" baseline="0" noProof="0" dirty="0">
              <a:ln>
                <a:noFill/>
              </a:ln>
              <a:solidFill>
                <a:srgbClr val="4D4D4D"/>
              </a:solidFill>
              <a:effectLst/>
              <a:uLnTx/>
              <a:uFillTx/>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400" b="0" i="0" u="none" strike="noStrike" kern="0" cap="none" spc="0" normalizeH="0" baseline="0">
                <a:ln>
                  <a:noFill/>
                </a:ln>
                <a:solidFill>
                  <a:srgbClr val="4D4D4D"/>
                </a:solidFill>
                <a:effectLst/>
                <a:uLnTx/>
                <a:uFillTx/>
                <a:latin typeface="Arial"/>
                <a:ea typeface="Arial"/>
                <a:cs typeface="Arial"/>
                <a:sym typeface="Arial"/>
              </a:rPr>
              <a:t>To vedie k rozdielnym normám ochrany životného prostredia a narúša rovnaké hospodárske podmienky v EÚ.</a:t>
            </a:r>
          </a:p>
        </p:txBody>
      </p:sp>
      <p:sp>
        <p:nvSpPr>
          <p:cNvPr id="4" name="Slide Number Placeholder 3">
            <a:extLst>
              <a:ext uri="{FF2B5EF4-FFF2-40B4-BE49-F238E27FC236}">
                <a16:creationId xmlns:a16="http://schemas.microsoft.com/office/drawing/2014/main" id="{DE732220-53CB-BB72-712A-6E08F9D6DFC2}"/>
              </a:ext>
            </a:extLst>
          </p:cNvPr>
          <p:cNvSpPr>
            <a:spLocks noGrp="1"/>
          </p:cNvSpPr>
          <p:nvPr>
            <p:ph type="sldNum" sz="quarter" idx="12"/>
          </p:nvPr>
        </p:nvSpPr>
        <p:spPr/>
        <p:txBody>
          <a:bodyPr/>
          <a:lstStyle/>
          <a:p>
            <a:pPr algn="r" rtl="0"/>
            <a:fld id="{687E50C5-9594-4A65-9182-A5F3C8FB3B18}" type="slidenum">
              <a:rPr/>
              <a:pPr/>
              <a:t>18</a:t>
            </a:fld>
            <a:endParaRPr lang="sk" altLang="en-US"/>
          </a:p>
        </p:txBody>
      </p:sp>
    </p:spTree>
    <p:extLst>
      <p:ext uri="{BB962C8B-B14F-4D97-AF65-F5344CB8AC3E}">
        <p14:creationId xmlns:p14="http://schemas.microsoft.com/office/powerpoint/2010/main" val="844478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58617-AF33-974A-6405-1B6631CC3804}"/>
              </a:ext>
            </a:extLst>
          </p:cNvPr>
          <p:cNvSpPr>
            <a:spLocks noGrp="1"/>
          </p:cNvSpPr>
          <p:nvPr>
            <p:ph type="title"/>
          </p:nvPr>
        </p:nvSpPr>
        <p:spPr>
          <a:xfrm>
            <a:off x="390525" y="1165640"/>
            <a:ext cx="11410950" cy="936625"/>
          </a:xfrm>
        </p:spPr>
        <p:txBody>
          <a:bodyPr/>
          <a:lstStyle/>
          <a:p>
            <a:pPr algn="l" rtl="0"/>
            <a:r>
              <a:rPr lang="sk" sz="2800" b="1" i="0" u="none" baseline="0" dirty="0"/>
              <a:t>Obmedzenia miery voľnej úvahy </a:t>
            </a:r>
            <a:r>
              <a:rPr lang="sk" sz="2800" dirty="0"/>
              <a:t>členských štátov</a:t>
            </a:r>
            <a:r>
              <a:rPr lang="sk" sz="2800" b="1" i="0" u="none" baseline="0" dirty="0"/>
              <a:t> (1/3)</a:t>
            </a:r>
            <a:endParaRPr lang="sk" sz="2800" dirty="0"/>
          </a:p>
        </p:txBody>
      </p:sp>
      <p:sp>
        <p:nvSpPr>
          <p:cNvPr id="3" name="Content Placeholder 2">
            <a:extLst>
              <a:ext uri="{FF2B5EF4-FFF2-40B4-BE49-F238E27FC236}">
                <a16:creationId xmlns:a16="http://schemas.microsoft.com/office/drawing/2014/main" id="{5BBE4BD7-E6AA-9756-328A-187C10E75EB3}"/>
              </a:ext>
            </a:extLst>
          </p:cNvPr>
          <p:cNvSpPr>
            <a:spLocks noGrp="1"/>
          </p:cNvSpPr>
          <p:nvPr>
            <p:ph idx="1"/>
          </p:nvPr>
        </p:nvSpPr>
        <p:spPr>
          <a:xfrm>
            <a:off x="542925" y="1854615"/>
            <a:ext cx="10972800" cy="4255805"/>
          </a:xfrm>
        </p:spPr>
        <p:txBody>
          <a:bodyPr/>
          <a:lstStyle/>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100" b="0" i="0" u="none" strike="noStrike" kern="0" cap="none" spc="0" normalizeH="0" baseline="0" dirty="0">
                <a:ln>
                  <a:noFill/>
                </a:ln>
                <a:solidFill>
                  <a:srgbClr val="4D4D4D"/>
                </a:solidFill>
                <a:effectLst/>
                <a:uLnTx/>
                <a:uFillTx/>
                <a:latin typeface="Arial"/>
                <a:ea typeface="Arial"/>
                <a:cs typeface="Arial"/>
                <a:sym typeface="Arial"/>
              </a:rPr>
              <a:t>Všeobecná povinnosť zabezpečiť plný účinok ustanovení práva Únie (</a:t>
            </a:r>
            <a:r>
              <a:rPr kumimoji="0" lang="sk" sz="2100" b="1" i="0" u="none" strike="noStrike" kern="0" cap="none" spc="0" normalizeH="0" baseline="0" dirty="0">
                <a:ln>
                  <a:noFill/>
                </a:ln>
                <a:solidFill>
                  <a:srgbClr val="4D4D4D"/>
                </a:solidFill>
                <a:effectLst/>
                <a:uLnTx/>
                <a:uFillTx/>
                <a:latin typeface="Arial"/>
                <a:ea typeface="Arial"/>
                <a:cs typeface="Arial"/>
                <a:sym typeface="Arial"/>
              </a:rPr>
              <a:t>effet utile</a:t>
            </a:r>
            <a:r>
              <a:rPr kumimoji="0" lang="sk" sz="2100" b="0" i="0" u="none" strike="noStrike" kern="0" cap="none" spc="0" normalizeH="0" baseline="0" dirty="0">
                <a:ln>
                  <a:noFill/>
                </a:ln>
                <a:solidFill>
                  <a:srgbClr val="4D4D4D"/>
                </a:solidFill>
                <a:effectLst/>
                <a:uLnTx/>
                <a:uFillTx/>
                <a:latin typeface="Arial"/>
                <a:ea typeface="Arial"/>
                <a:cs typeface="Arial"/>
                <a:sym typeface="Arial"/>
              </a:rPr>
              <a:t>)</a:t>
            </a:r>
          </a:p>
          <a:p>
            <a:pPr marL="76200" marR="0" lvl="0" indent="0" algn="just" defTabSz="914400" rtl="0" eaLnBrk="1" fontAlgn="auto" latinLnBrk="0" hangingPunct="1">
              <a:lnSpc>
                <a:spcPct val="100000"/>
              </a:lnSpc>
              <a:spcBef>
                <a:spcPts val="0"/>
              </a:spcBef>
              <a:spcAft>
                <a:spcPts val="0"/>
              </a:spcAft>
              <a:buClr>
                <a:srgbClr val="034EA2"/>
              </a:buClr>
              <a:buSzPts val="2400"/>
              <a:buNone/>
              <a:tabLst/>
              <a:defRPr/>
            </a:pPr>
            <a:endParaRPr kumimoji="0" lang="sk" sz="2100" b="0" i="0" u="none" strike="noStrike" kern="0" cap="none" spc="0" normalizeH="0" baseline="0" noProof="0" dirty="0">
              <a:ln>
                <a:noFill/>
              </a:ln>
              <a:solidFill>
                <a:srgbClr val="4D4D4D"/>
              </a:solidFill>
              <a:effectLst/>
              <a:uLnTx/>
              <a:uFillTx/>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100" b="0" i="0" u="none" strike="noStrike" kern="0" cap="none" spc="0" normalizeH="0" baseline="0" dirty="0">
                <a:ln>
                  <a:noFill/>
                </a:ln>
                <a:solidFill>
                  <a:srgbClr val="4D4D4D"/>
                </a:solidFill>
                <a:effectLst/>
                <a:uLnTx/>
                <a:uFillTx/>
                <a:latin typeface="Arial"/>
                <a:ea typeface="Arial"/>
                <a:cs typeface="Arial"/>
                <a:sym typeface="Arial"/>
              </a:rPr>
              <a:t>Článok 2 ods. 1: Pre projekty, ktoré pravdepodobne budú mať významný vplyv na životné prostredie okrem iného z dôvodu ich </a:t>
            </a:r>
            <a:r>
              <a:rPr kumimoji="0" lang="sk" sz="2100" b="1" i="0" u="none" strike="noStrike" kern="0" cap="none" spc="0" normalizeH="0" baseline="0" dirty="0">
                <a:ln>
                  <a:noFill/>
                </a:ln>
                <a:solidFill>
                  <a:srgbClr val="4D4D4D"/>
                </a:solidFill>
                <a:effectLst/>
                <a:uLnTx/>
                <a:uFillTx/>
                <a:latin typeface="Arial"/>
                <a:ea typeface="Arial"/>
                <a:cs typeface="Arial"/>
                <a:sym typeface="Arial"/>
              </a:rPr>
              <a:t>charakteru, veľkosti alebo umiestnenia</a:t>
            </a:r>
            <a:r>
              <a:rPr kumimoji="0" lang="sk" sz="2100" b="0" i="0" u="none" strike="noStrike" kern="0" cap="none" spc="0" normalizeH="0" baseline="0" dirty="0">
                <a:ln>
                  <a:noFill/>
                </a:ln>
                <a:solidFill>
                  <a:srgbClr val="4D4D4D"/>
                </a:solidFill>
                <a:effectLst/>
                <a:uLnTx/>
                <a:uFillTx/>
                <a:latin typeface="Arial"/>
                <a:ea typeface="Arial"/>
                <a:cs typeface="Arial"/>
                <a:sym typeface="Arial"/>
              </a:rPr>
              <a:t>, sa bude vyžadovať povolenie a budú posúdené z hľadiska ich vplyvov na životné prostredie.</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endParaRPr kumimoji="0" lang="sk" sz="2100" b="0" i="0" u="none" strike="noStrike" kern="0" cap="none" spc="0" normalizeH="0" baseline="0" noProof="0" dirty="0">
              <a:ln>
                <a:noFill/>
              </a:ln>
              <a:solidFill>
                <a:srgbClr val="4D4D4D"/>
              </a:solidFill>
              <a:effectLst/>
              <a:uLnTx/>
              <a:uFillTx/>
              <a:latin typeface="Arial"/>
              <a:cs typeface="Arial"/>
              <a:sym typeface="Arial"/>
            </a:endParaRPr>
          </a:p>
          <a:p>
            <a:pPr marL="76200" marR="0" lvl="0" indent="0" algn="just" defTabSz="914400" rtl="0" eaLnBrk="1" fontAlgn="auto" latinLnBrk="0" hangingPunct="1">
              <a:lnSpc>
                <a:spcPct val="100000"/>
              </a:lnSpc>
              <a:spcBef>
                <a:spcPts val="0"/>
              </a:spcBef>
              <a:spcAft>
                <a:spcPts val="0"/>
              </a:spcAft>
              <a:buClr>
                <a:srgbClr val="034EA2"/>
              </a:buClr>
              <a:buSzPts val="2400"/>
              <a:buFont typeface="Arial"/>
              <a:buNone/>
              <a:tabLst/>
              <a:defRPr/>
            </a:pPr>
            <a:r>
              <a:rPr kumimoji="0" lang="sk" sz="2100" b="1" i="0" u="none" strike="noStrike" kern="0" cap="none" spc="0" normalizeH="0" baseline="0" dirty="0">
                <a:ln>
                  <a:noFill/>
                </a:ln>
                <a:solidFill>
                  <a:srgbClr val="4D4D4D"/>
                </a:solidFill>
                <a:effectLst/>
                <a:uLnTx/>
                <a:uFillTx/>
                <a:latin typeface="Arial"/>
                <a:ea typeface="Arial"/>
                <a:cs typeface="Arial"/>
                <a:sym typeface="Arial"/>
              </a:rPr>
              <a:t>C-332/04, Komisia/Španielsko</a:t>
            </a:r>
            <a:r>
              <a:rPr kumimoji="0" lang="sk" sz="2100" b="0" i="0" u="none" strike="noStrike" kern="0" cap="none" spc="0" normalizeH="0" baseline="0" dirty="0">
                <a:ln>
                  <a:noFill/>
                </a:ln>
                <a:solidFill>
                  <a:srgbClr val="4D4D4D"/>
                </a:solidFill>
                <a:effectLst/>
                <a:uLnTx/>
                <a:uFillTx/>
                <a:latin typeface="Arial"/>
                <a:ea typeface="Arial"/>
                <a:cs typeface="Arial"/>
                <a:sym typeface="Arial"/>
              </a:rPr>
              <a:t>, body 77-79: Súdny dvor konštatoval, že obmedzením posudzovania vplyvov na životné prostredie pri projektoch na rozvoj miest na projekty mimo zastavaných oblastí miest sa Španielsko obmedzilo na uplatnenie kritéria umiestnenia, ktoré je len jedným z troch kritérií uvedených v článku 2 ods. 1 smernice. Navyše, keďže v zmysle španielskych právnych predpisov sa posudzovanie vplyvov na životné prostredie vyžadovalo len pri projektoch na rozvoj miest mimo zastavaných oblastí miest, neuplatnilo sa v nich v plnom rozsahu kritérium umiestnenia. Príslušné ustanovenia preto neboli v súlade so smernicou. </a:t>
            </a:r>
          </a:p>
          <a:p>
            <a:endParaRPr lang="sk" dirty="0"/>
          </a:p>
        </p:txBody>
      </p:sp>
      <p:sp>
        <p:nvSpPr>
          <p:cNvPr id="4" name="Slide Number Placeholder 3">
            <a:extLst>
              <a:ext uri="{FF2B5EF4-FFF2-40B4-BE49-F238E27FC236}">
                <a16:creationId xmlns:a16="http://schemas.microsoft.com/office/drawing/2014/main" id="{D8E17276-3485-22CE-260E-19C4CC835437}"/>
              </a:ext>
            </a:extLst>
          </p:cNvPr>
          <p:cNvSpPr>
            <a:spLocks noGrp="1"/>
          </p:cNvSpPr>
          <p:nvPr>
            <p:ph type="sldNum" sz="quarter" idx="12"/>
          </p:nvPr>
        </p:nvSpPr>
        <p:spPr/>
        <p:txBody>
          <a:bodyPr/>
          <a:lstStyle/>
          <a:p>
            <a:pPr algn="r" rtl="0"/>
            <a:fld id="{687E50C5-9594-4A65-9182-A5F3C8FB3B18}" type="slidenum">
              <a:rPr/>
              <a:pPr/>
              <a:t>19</a:t>
            </a:fld>
            <a:endParaRPr lang="sk" altLang="en-US" dirty="0"/>
          </a:p>
        </p:txBody>
      </p:sp>
    </p:spTree>
    <p:extLst>
      <p:ext uri="{BB962C8B-B14F-4D97-AF65-F5344CB8AC3E}">
        <p14:creationId xmlns:p14="http://schemas.microsoft.com/office/powerpoint/2010/main" val="2608693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2EB740F-3845-8E0E-78F4-5DDE4E04E587}"/>
              </a:ext>
            </a:extLst>
          </p:cNvPr>
          <p:cNvSpPr>
            <a:spLocks noGrp="1"/>
          </p:cNvSpPr>
          <p:nvPr>
            <p:ph type="title"/>
          </p:nvPr>
        </p:nvSpPr>
        <p:spPr>
          <a:xfrm>
            <a:off x="1919288" y="1341439"/>
            <a:ext cx="8229600" cy="719137"/>
          </a:xfrm>
        </p:spPr>
        <p:txBody>
          <a:bodyPr/>
          <a:lstStyle/>
          <a:p>
            <a:pPr algn="ctr" rtl="0"/>
            <a:r>
              <a:rPr lang="sk" b="1" i="0" u="none" baseline="0"/>
              <a:t>Osnova prezentácie</a:t>
            </a:r>
          </a:p>
        </p:txBody>
      </p:sp>
      <p:sp>
        <p:nvSpPr>
          <p:cNvPr id="21507" name="Content Placeholder 2">
            <a:extLst>
              <a:ext uri="{FF2B5EF4-FFF2-40B4-BE49-F238E27FC236}">
                <a16:creationId xmlns:a16="http://schemas.microsoft.com/office/drawing/2014/main" id="{25F64E79-5F21-8EF4-F0C4-3035F6DE19C1}"/>
              </a:ext>
            </a:extLst>
          </p:cNvPr>
          <p:cNvSpPr>
            <a:spLocks noGrp="1"/>
          </p:cNvSpPr>
          <p:nvPr>
            <p:ph idx="1"/>
          </p:nvPr>
        </p:nvSpPr>
        <p:spPr>
          <a:xfrm>
            <a:off x="2135189" y="2349501"/>
            <a:ext cx="8085137" cy="2879725"/>
          </a:xfrm>
        </p:spPr>
        <p:txBody>
          <a:bodyPr/>
          <a:lstStyle/>
          <a:p>
            <a:pPr marL="457200" indent="-457200" algn="l" rtl="0">
              <a:lnSpc>
                <a:spcPct val="150000"/>
              </a:lnSpc>
              <a:buFont typeface="Verdana" panose="020B0604030504040204" pitchFamily="34" charset="0"/>
              <a:buAutoNum type="arabicPeriod"/>
            </a:pPr>
            <a:r>
              <a:rPr lang="sk" sz="3200" b="1" i="0" u="none" baseline="0">
                <a:solidFill>
                  <a:srgbClr val="FF0000"/>
                </a:solidFill>
              </a:rPr>
              <a:t>1. Vymedzenie rámca</a:t>
            </a:r>
          </a:p>
          <a:p>
            <a:pPr marL="457200" indent="-457200" algn="l" rtl="0">
              <a:lnSpc>
                <a:spcPct val="150000"/>
              </a:lnSpc>
              <a:buFont typeface="Verdana" panose="020B0604030504040204" pitchFamily="34" charset="0"/>
              <a:buAutoNum type="arabicPeriod"/>
            </a:pPr>
            <a:r>
              <a:rPr lang="sk" sz="3200" b="1" i="0" u="none" baseline="0"/>
              <a:t>2.</a:t>
            </a:r>
            <a:r>
              <a:rPr lang="sk" sz="3200" b="0" i="0" u="none" baseline="0"/>
              <a:t>	</a:t>
            </a:r>
            <a:r>
              <a:rPr lang="sk" sz="3200" b="1" i="0" u="none" baseline="0"/>
              <a:t> Smernica EIA</a:t>
            </a:r>
          </a:p>
          <a:p>
            <a:pPr marL="457200" indent="-457200" algn="l" rtl="0">
              <a:lnSpc>
                <a:spcPct val="150000"/>
              </a:lnSpc>
              <a:buFont typeface="Verdana" panose="020B0604030504040204" pitchFamily="34" charset="0"/>
              <a:buAutoNum type="arabicPeriod"/>
            </a:pPr>
            <a:r>
              <a:rPr lang="sk" sz="3200" b="1" i="0" u="none" baseline="0"/>
              <a:t>3. Smernica SEA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58617-AF33-974A-6405-1B6631CC3804}"/>
              </a:ext>
            </a:extLst>
          </p:cNvPr>
          <p:cNvSpPr>
            <a:spLocks noGrp="1"/>
          </p:cNvSpPr>
          <p:nvPr>
            <p:ph type="title"/>
          </p:nvPr>
        </p:nvSpPr>
        <p:spPr>
          <a:xfrm>
            <a:off x="371474" y="1339850"/>
            <a:ext cx="11496675" cy="936625"/>
          </a:xfrm>
        </p:spPr>
        <p:txBody>
          <a:bodyPr/>
          <a:lstStyle/>
          <a:p>
            <a:pPr algn="l" rtl="0"/>
            <a:r>
              <a:rPr lang="sk" sz="2800" b="1" i="0" u="none" baseline="0" dirty="0"/>
              <a:t>Obmedzenia miery voľnej úvahy členských štátov (2/3)</a:t>
            </a:r>
            <a:endParaRPr lang="sk" sz="2800" dirty="0"/>
          </a:p>
        </p:txBody>
      </p:sp>
      <p:sp>
        <p:nvSpPr>
          <p:cNvPr id="3" name="Content Placeholder 2">
            <a:extLst>
              <a:ext uri="{FF2B5EF4-FFF2-40B4-BE49-F238E27FC236}">
                <a16:creationId xmlns:a16="http://schemas.microsoft.com/office/drawing/2014/main" id="{5BBE4BD7-E6AA-9756-328A-187C10E75EB3}"/>
              </a:ext>
            </a:extLst>
          </p:cNvPr>
          <p:cNvSpPr>
            <a:spLocks noGrp="1"/>
          </p:cNvSpPr>
          <p:nvPr>
            <p:ph idx="1"/>
          </p:nvPr>
        </p:nvSpPr>
        <p:spPr>
          <a:xfrm>
            <a:off x="609600" y="2384277"/>
            <a:ext cx="10972800" cy="4084889"/>
          </a:xfrm>
        </p:spPr>
        <p:txBody>
          <a:bodyPr/>
          <a:lstStyle/>
          <a:p>
            <a:pPr marL="457200" lvl="0" indent="-381000" algn="just" rtl="0" eaLnBrk="1" fontAlgn="auto" hangingPunct="1">
              <a:spcBef>
                <a:spcPts val="0"/>
              </a:spcBef>
              <a:spcAft>
                <a:spcPts val="0"/>
              </a:spcAft>
              <a:buClr>
                <a:srgbClr val="034EA2"/>
              </a:buClr>
              <a:buSzPts val="2400"/>
              <a:buFont typeface="Arial"/>
              <a:buChar char="•"/>
              <a:defRPr/>
            </a:pPr>
            <a:r>
              <a:rPr kumimoji="0" lang="sk" sz="2100" b="1" i="0" u="none" strike="noStrike" kern="0" cap="none" spc="0" normalizeH="0" baseline="0" dirty="0">
                <a:ln>
                  <a:noFill/>
                </a:ln>
                <a:solidFill>
                  <a:srgbClr val="4D4D4D"/>
                </a:solidFill>
                <a:effectLst/>
                <a:uLnTx/>
                <a:uFillTx/>
                <a:latin typeface="Arial"/>
                <a:ea typeface="Arial"/>
                <a:cs typeface="Arial"/>
                <a:sym typeface="Arial"/>
              </a:rPr>
              <a:t>Prahové hodnoty/kritériá by mali uľahčovať skríning, nie vylučovať triedy projektov,</a:t>
            </a:r>
            <a:r>
              <a:rPr kumimoji="0" lang="sk" sz="2100" b="0" i="0" u="none" strike="noStrike" kern="0" cap="none" spc="0" normalizeH="0" baseline="0" dirty="0">
                <a:ln>
                  <a:noFill/>
                </a:ln>
                <a:solidFill>
                  <a:srgbClr val="4D4D4D"/>
                </a:solidFill>
                <a:effectLst/>
                <a:uLnTx/>
                <a:uFillTx/>
                <a:latin typeface="Arial"/>
                <a:ea typeface="Arial"/>
                <a:cs typeface="Arial"/>
                <a:sym typeface="Arial"/>
              </a:rPr>
              <a:t> pokiaľ pri celkovom pohľade na tieto projekty nie je pravdepodobné, že budú mať významné vplyvy na životné prostredie – napr. vec C-244/12, Salzburger Flughafen, bod 43 – </a:t>
            </a:r>
            <a:r>
              <a:rPr lang="sk" sz="2100" b="0" i="0" u="none" baseline="0" dirty="0">
                <a:solidFill>
                  <a:srgbClr val="4D4D4D"/>
                </a:solidFill>
                <a:latin typeface="Arial"/>
                <a:ea typeface="Arial"/>
                <a:cs typeface="Arial"/>
                <a:sym typeface="Arial"/>
              </a:rPr>
              <a:t>Prahová hodnota pre </a:t>
            </a:r>
            <a:r>
              <a:rPr kumimoji="0" lang="sk" sz="2100" b="0" i="0" u="none" strike="noStrike" kern="0" cap="none" spc="0" normalizeH="0" baseline="0" dirty="0">
                <a:ln>
                  <a:noFill/>
                </a:ln>
                <a:solidFill>
                  <a:srgbClr val="4D4D4D"/>
                </a:solidFill>
                <a:effectLst/>
                <a:uLnTx/>
                <a:uFillTx/>
                <a:latin typeface="Arial"/>
                <a:ea typeface="Arial"/>
                <a:cs typeface="Arial"/>
                <a:sym typeface="Arial"/>
              </a:rPr>
              <a:t>projekty rozšírenia letísk, ktorá predstavuje zvýšenie počtu pohybov lietadiel na 20000 ročne, sa považovala za takú vysokú, že zmeny infraštruktúry malých alebo </a:t>
            </a:r>
            <a:r>
              <a:rPr kumimoji="0" lang="sk" sz="2100" b="1" i="0" u="none" strike="noStrike" kern="0" cap="none" spc="0" normalizeH="0" baseline="0" dirty="0">
                <a:ln>
                  <a:noFill/>
                </a:ln>
                <a:solidFill>
                  <a:srgbClr val="4D4D4D"/>
                </a:solidFill>
                <a:effectLst/>
                <a:uLnTx/>
                <a:uFillTx/>
                <a:latin typeface="Arial"/>
                <a:ea typeface="Arial"/>
                <a:cs typeface="Arial"/>
                <a:sym typeface="Arial"/>
              </a:rPr>
              <a:t>stredne veľkých letísk </a:t>
            </a:r>
            <a:r>
              <a:rPr kumimoji="0" lang="sk" sz="2100" b="0" i="0" u="none" strike="noStrike" kern="0" cap="none" spc="0" normalizeH="0" baseline="0" dirty="0">
                <a:ln>
                  <a:noFill/>
                </a:ln>
                <a:solidFill>
                  <a:srgbClr val="4D4D4D"/>
                </a:solidFill>
                <a:effectLst/>
                <a:uLnTx/>
                <a:uFillTx/>
                <a:latin typeface="Arial"/>
                <a:ea typeface="Arial"/>
                <a:cs typeface="Arial"/>
                <a:sym typeface="Arial"/>
              </a:rPr>
              <a:t>v praxi nikdy neboli dôvodom na posúdenie vplyvov na životné prostredie. (</a:t>
            </a:r>
            <a:r>
              <a:rPr lang="sk" sz="2100" b="0" i="0" u="none" baseline="0" dirty="0">
                <a:solidFill>
                  <a:srgbClr val="4D4D4D"/>
                </a:solidFill>
                <a:latin typeface="Arial"/>
                <a:ea typeface="Arial"/>
                <a:cs typeface="Arial"/>
                <a:sym typeface="Arial"/>
              </a:rPr>
              <a:t>V roku </a:t>
            </a:r>
            <a:r>
              <a:rPr kumimoji="0" lang="sk" sz="2100" b="0" i="0" u="none" strike="noStrike" kern="0" cap="none" spc="0" normalizeH="0" baseline="0" dirty="0">
                <a:ln>
                  <a:noFill/>
                </a:ln>
                <a:solidFill>
                  <a:srgbClr val="4D4D4D"/>
                </a:solidFill>
                <a:effectLst/>
                <a:uLnTx/>
                <a:uFillTx/>
                <a:latin typeface="Arial"/>
                <a:ea typeface="Arial"/>
                <a:cs typeface="Arial"/>
                <a:sym typeface="Arial"/>
              </a:rPr>
              <a:t>2012 mali </a:t>
            </a:r>
            <a:r>
              <a:rPr lang="sk" sz="2100" b="0" i="0" u="none" baseline="0" dirty="0">
                <a:solidFill>
                  <a:srgbClr val="4D4D4D"/>
                </a:solidFill>
                <a:latin typeface="Arial"/>
                <a:ea typeface="Arial"/>
                <a:cs typeface="Arial"/>
                <a:sym typeface="Arial"/>
              </a:rPr>
              <a:t>letiská </a:t>
            </a:r>
            <a:r>
              <a:rPr kumimoji="0" lang="sk" sz="2100" b="0" i="0" u="none" strike="noStrike" kern="0" cap="none" spc="0" normalizeH="0" baseline="0" dirty="0">
                <a:ln>
                  <a:noFill/>
                </a:ln>
                <a:solidFill>
                  <a:srgbClr val="4D4D4D"/>
                </a:solidFill>
                <a:effectLst/>
                <a:uLnTx/>
                <a:uFillTx/>
                <a:latin typeface="Arial"/>
                <a:ea typeface="Arial"/>
                <a:cs typeface="Arial"/>
                <a:sym typeface="Arial"/>
              </a:rPr>
              <a:t>v Salzburgu,</a:t>
            </a:r>
            <a:r>
              <a:rPr lang="sk" sz="2100" b="0" i="0" u="none" baseline="0" dirty="0">
                <a:solidFill>
                  <a:srgbClr val="4D4D4D"/>
                </a:solidFill>
                <a:latin typeface="Arial"/>
                <a:ea typeface="Arial"/>
                <a:cs typeface="Arial"/>
                <a:sym typeface="Arial"/>
              </a:rPr>
              <a:t> Grazi a Linzi </a:t>
            </a:r>
            <a:r>
              <a:rPr kumimoji="0" lang="sk" sz="2100" b="0" i="0" u="none" strike="noStrike" kern="0" cap="none" spc="0" normalizeH="0" baseline="0" dirty="0">
                <a:ln>
                  <a:noFill/>
                </a:ln>
                <a:solidFill>
                  <a:srgbClr val="4D4D4D"/>
                </a:solidFill>
                <a:effectLst/>
                <a:uLnTx/>
                <a:uFillTx/>
                <a:latin typeface="Arial"/>
                <a:ea typeface="Arial"/>
                <a:cs typeface="Arial"/>
                <a:sym typeface="Arial"/>
              </a:rPr>
              <a:t>spolu 17 000, 15 000 a </a:t>
            </a:r>
            <a:r>
              <a:rPr lang="sk" sz="2100" b="0" i="0" u="none" baseline="0" dirty="0">
                <a:solidFill>
                  <a:srgbClr val="4D4D4D"/>
                </a:solidFill>
                <a:latin typeface="Arial"/>
                <a:ea typeface="Arial"/>
                <a:cs typeface="Arial"/>
                <a:sym typeface="Arial"/>
              </a:rPr>
              <a:t>11 000 pohybov lietadiel ročne)</a:t>
            </a:r>
            <a:r>
              <a:rPr kumimoji="0" lang="sk" sz="2100" b="0" i="0" u="none" strike="noStrike" kern="0" cap="none" spc="0" normalizeH="0" baseline="0" dirty="0">
                <a:ln>
                  <a:noFill/>
                </a:ln>
                <a:solidFill>
                  <a:srgbClr val="4D4D4D"/>
                </a:solidFill>
                <a:effectLst/>
                <a:uLnTx/>
                <a:uFillTx/>
                <a:latin typeface="Arial"/>
                <a:ea typeface="Arial"/>
                <a:cs typeface="Arial"/>
                <a:sym typeface="Arial"/>
              </a:rPr>
              <a:t>. </a:t>
            </a:r>
          </a:p>
          <a:p>
            <a:pPr marL="457200" lvl="0" indent="-381000" algn="just" rtl="0" eaLnBrk="1" fontAlgn="auto" hangingPunct="1">
              <a:spcBef>
                <a:spcPts val="0"/>
              </a:spcBef>
              <a:spcAft>
                <a:spcPts val="0"/>
              </a:spcAft>
              <a:buClr>
                <a:srgbClr val="034EA2"/>
              </a:buClr>
              <a:buSzPts val="2400"/>
              <a:buFont typeface="Arial"/>
              <a:buChar char="•"/>
              <a:defRPr/>
            </a:pPr>
            <a:endParaRPr kumimoji="0" lang="sk" sz="2100" b="0" i="0" u="none" strike="noStrike" kern="0" cap="none" spc="0" normalizeH="0" baseline="0" noProof="0" dirty="0">
              <a:ln>
                <a:noFill/>
              </a:ln>
              <a:solidFill>
                <a:srgbClr val="4D4D4D"/>
              </a:solidFill>
              <a:effectLst/>
              <a:uLnTx/>
              <a:uFillTx/>
              <a:latin typeface="Arial"/>
              <a:cs typeface="Arial"/>
              <a:sym typeface="Arial"/>
            </a:endParaRP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100" b="0" i="0" u="none" strike="noStrike" kern="0" cap="none" spc="0" normalizeH="0" baseline="0" dirty="0">
                <a:ln>
                  <a:noFill/>
                </a:ln>
                <a:solidFill>
                  <a:srgbClr val="4D4D4D"/>
                </a:solidFill>
                <a:effectLst/>
                <a:uLnTx/>
                <a:uFillTx/>
                <a:latin typeface="Arial"/>
                <a:ea typeface="Arial"/>
                <a:cs typeface="Arial"/>
                <a:sym typeface="Arial"/>
              </a:rPr>
              <a:t>Členské štáty sú pri stanovovaní kritérií alebo prahových hodnôt pre projekty uvedené v prílohe II povinné zohľadniť </a:t>
            </a:r>
            <a:r>
              <a:rPr kumimoji="0" lang="sk" sz="2100" b="1" i="0" u="none" strike="noStrike" kern="0" cap="none" spc="0" normalizeH="0" baseline="0" dirty="0">
                <a:ln>
                  <a:noFill/>
                </a:ln>
                <a:solidFill>
                  <a:srgbClr val="4D4D4D"/>
                </a:solidFill>
                <a:effectLst/>
                <a:uLnTx/>
                <a:uFillTx/>
                <a:latin typeface="Arial"/>
                <a:ea typeface="Arial"/>
                <a:cs typeface="Arial"/>
                <a:sym typeface="Arial"/>
              </a:rPr>
              <a:t>všetky relevantné výberové kritériá </a:t>
            </a:r>
            <a:r>
              <a:rPr kumimoji="0" lang="sk" sz="2100" b="0" i="0" u="none" strike="noStrike" kern="0" cap="none" spc="0" normalizeH="0" baseline="0" dirty="0">
                <a:ln>
                  <a:noFill/>
                </a:ln>
                <a:solidFill>
                  <a:srgbClr val="4D4D4D"/>
                </a:solidFill>
                <a:effectLst/>
                <a:uLnTx/>
                <a:uFillTx/>
                <a:latin typeface="Arial"/>
                <a:ea typeface="Arial"/>
                <a:cs typeface="Arial"/>
                <a:sym typeface="Arial"/>
              </a:rPr>
              <a:t>uvedené v prílohe III (vec C-531/13 Marktgemeinde Straßwalchen, body 42-47). </a:t>
            </a:r>
          </a:p>
          <a:p>
            <a:endParaRPr lang="sk" dirty="0"/>
          </a:p>
        </p:txBody>
      </p:sp>
      <p:sp>
        <p:nvSpPr>
          <p:cNvPr id="4" name="Slide Number Placeholder 3">
            <a:extLst>
              <a:ext uri="{FF2B5EF4-FFF2-40B4-BE49-F238E27FC236}">
                <a16:creationId xmlns:a16="http://schemas.microsoft.com/office/drawing/2014/main" id="{D8E17276-3485-22CE-260E-19C4CC835437}"/>
              </a:ext>
            </a:extLst>
          </p:cNvPr>
          <p:cNvSpPr>
            <a:spLocks noGrp="1"/>
          </p:cNvSpPr>
          <p:nvPr>
            <p:ph type="sldNum" sz="quarter" idx="12"/>
          </p:nvPr>
        </p:nvSpPr>
        <p:spPr/>
        <p:txBody>
          <a:bodyPr/>
          <a:lstStyle/>
          <a:p>
            <a:pPr algn="r" rtl="0"/>
            <a:fld id="{687E50C5-9594-4A65-9182-A5F3C8FB3B18}" type="slidenum">
              <a:rPr/>
              <a:pPr/>
              <a:t>20</a:t>
            </a:fld>
            <a:endParaRPr lang="sk" altLang="en-US" dirty="0"/>
          </a:p>
        </p:txBody>
      </p:sp>
    </p:spTree>
    <p:extLst>
      <p:ext uri="{BB962C8B-B14F-4D97-AF65-F5344CB8AC3E}">
        <p14:creationId xmlns:p14="http://schemas.microsoft.com/office/powerpoint/2010/main" val="3488892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58617-AF33-974A-6405-1B6631CC3804}"/>
              </a:ext>
            </a:extLst>
          </p:cNvPr>
          <p:cNvSpPr>
            <a:spLocks noGrp="1"/>
          </p:cNvSpPr>
          <p:nvPr>
            <p:ph type="title"/>
          </p:nvPr>
        </p:nvSpPr>
        <p:spPr/>
        <p:txBody>
          <a:bodyPr/>
          <a:lstStyle/>
          <a:p>
            <a:pPr algn="l" rtl="0"/>
            <a:r>
              <a:rPr lang="sk" sz="2800" b="1" i="0" u="none" baseline="0" dirty="0"/>
              <a:t>Obmedzenia miery voľnej úvahy členských štátov (3/3) – kumulatívne účinky</a:t>
            </a:r>
            <a:endParaRPr lang="sk" sz="2800" dirty="0"/>
          </a:p>
        </p:txBody>
      </p:sp>
      <p:sp>
        <p:nvSpPr>
          <p:cNvPr id="3" name="Content Placeholder 2">
            <a:extLst>
              <a:ext uri="{FF2B5EF4-FFF2-40B4-BE49-F238E27FC236}">
                <a16:creationId xmlns:a16="http://schemas.microsoft.com/office/drawing/2014/main" id="{5BBE4BD7-E6AA-9756-328A-187C10E75EB3}"/>
              </a:ext>
            </a:extLst>
          </p:cNvPr>
          <p:cNvSpPr>
            <a:spLocks noGrp="1"/>
          </p:cNvSpPr>
          <p:nvPr>
            <p:ph idx="1"/>
          </p:nvPr>
        </p:nvSpPr>
        <p:spPr>
          <a:xfrm>
            <a:off x="609600" y="2196269"/>
            <a:ext cx="10972800" cy="4048956"/>
          </a:xfrm>
        </p:spPr>
        <p:txBody>
          <a:bodyPr/>
          <a:lstStyle/>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kumimoji="0" lang="sk" sz="2000" b="0" i="0" u="none" strike="noStrike" kern="0" cap="none" spc="0" normalizeH="0" baseline="0" dirty="0">
                <a:ln>
                  <a:noFill/>
                </a:ln>
                <a:solidFill>
                  <a:srgbClr val="4D4D4D"/>
                </a:solidFill>
                <a:effectLst/>
                <a:uLnTx/>
                <a:uFillTx/>
                <a:latin typeface="Arial"/>
                <a:ea typeface="Arial"/>
                <a:cs typeface="Arial"/>
                <a:sym typeface="Arial"/>
              </a:rPr>
              <a:t>Projekty je potrebné posudzovať spoločne, najmä ak sú prepojené, nadväzujú na seba alebo sa ich vplyvy na životné prostredie prekrývajú (C-147/07, Ecologistas en Acción-CODA; C-205/08, Alpe Adria).</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sk" sz="2000" b="0" i="0" u="none" baseline="0" dirty="0">
                <a:solidFill>
                  <a:srgbClr val="4D4D4D"/>
                </a:solidFill>
                <a:latin typeface="Arial"/>
                <a:ea typeface="Arial"/>
                <a:cs typeface="Arial"/>
                <a:sym typeface="Arial"/>
              </a:rPr>
              <a:t>Kumulatívne účinky môžu vzniknúť z rozdielnych projektov. Povinnosť skúmať kumulatívne účinky </a:t>
            </a:r>
            <a:r>
              <a:rPr lang="sk" sz="2000" b="1" i="0" u="none" baseline="0" dirty="0">
                <a:solidFill>
                  <a:srgbClr val="4D4D4D"/>
                </a:solidFill>
                <a:latin typeface="Arial"/>
                <a:ea typeface="Arial"/>
                <a:cs typeface="Arial"/>
                <a:sym typeface="Arial"/>
              </a:rPr>
              <a:t>sa nemá obmedzovať len na projekty rovnakého druhu</a:t>
            </a:r>
            <a:r>
              <a:rPr lang="sk" sz="2000" b="0" i="0" u="none" baseline="0" dirty="0">
                <a:solidFill>
                  <a:srgbClr val="4D4D4D"/>
                </a:solidFill>
                <a:latin typeface="Arial"/>
                <a:ea typeface="Arial"/>
                <a:cs typeface="Arial"/>
                <a:sym typeface="Arial"/>
              </a:rPr>
              <a:t>. Marktgemeinde Straβwalchen a i., C-531/13, body 43-45, pozri tiež Komisia/Bulharsko (Kaliakra SPA), C-141/14, body 95-96)</a:t>
            </a:r>
          </a:p>
          <a:p>
            <a:pPr marL="457200" marR="0" lvl="0" indent="-381000" algn="just" defTabSz="914400" rtl="0" eaLnBrk="1" fontAlgn="auto" latinLnBrk="0" hangingPunct="1">
              <a:lnSpc>
                <a:spcPct val="100000"/>
              </a:lnSpc>
              <a:spcBef>
                <a:spcPts val="0"/>
              </a:spcBef>
              <a:spcAft>
                <a:spcPts val="0"/>
              </a:spcAft>
              <a:buClr>
                <a:srgbClr val="034EA2"/>
              </a:buClr>
              <a:buSzPts val="2400"/>
              <a:buFont typeface="Arial"/>
              <a:buChar char="•"/>
              <a:tabLst/>
              <a:defRPr/>
            </a:pPr>
            <a:r>
              <a:rPr lang="sk" sz="2000" b="0" i="0" u="none" baseline="0" dirty="0">
                <a:solidFill>
                  <a:srgbClr val="4D4D4D"/>
                </a:solidFill>
                <a:latin typeface="Arial"/>
                <a:ea typeface="Arial"/>
                <a:cs typeface="Arial"/>
                <a:sym typeface="Arial"/>
              </a:rPr>
              <a:t>Dokonca aj malé projekty môžu mať významné vplyvy, pozri vec C-392/96, Komisia/Írsko, bod 66 (ťažba rašeliny).  </a:t>
            </a:r>
          </a:p>
          <a:p>
            <a:pPr marL="457200" lvl="0" indent="-381000" algn="just" rtl="0" eaLnBrk="1" fontAlgn="auto" hangingPunct="1">
              <a:spcBef>
                <a:spcPts val="0"/>
              </a:spcBef>
              <a:spcAft>
                <a:spcPts val="0"/>
              </a:spcAft>
              <a:buClr>
                <a:srgbClr val="034EA2"/>
              </a:buClr>
              <a:buSzPts val="2400"/>
              <a:buFont typeface="Arial"/>
              <a:buChar char="•"/>
              <a:defRPr/>
            </a:pPr>
            <a:r>
              <a:rPr lang="sk" sz="2000" b="0" i="0" u="none" baseline="0" dirty="0">
                <a:solidFill>
                  <a:srgbClr val="4D4D4D"/>
                </a:solidFill>
                <a:latin typeface="Arial"/>
                <a:ea typeface="Arial"/>
                <a:cs typeface="Arial"/>
                <a:sym typeface="Arial"/>
              </a:rPr>
              <a:t>M</a:t>
            </a:r>
            <a:r>
              <a:rPr kumimoji="0" lang="sk" sz="2000" b="0" i="0" u="none" strike="noStrike" kern="0" cap="none" spc="0" normalizeH="0" baseline="0" dirty="0">
                <a:ln>
                  <a:noFill/>
                </a:ln>
                <a:solidFill>
                  <a:srgbClr val="4D4D4D"/>
                </a:solidFill>
                <a:effectLst/>
                <a:uLnTx/>
                <a:uFillTx/>
                <a:latin typeface="Arial"/>
                <a:ea typeface="Arial"/>
                <a:cs typeface="Arial"/>
                <a:sym typeface="Arial"/>
              </a:rPr>
              <a:t>ôže byť potrebné zohľadniť kumulatívny účinok projektov, aby sa predišlo obchádzaniu cieľa sledovaného právnymi predpismi EÚ </a:t>
            </a:r>
            <a:r>
              <a:rPr kumimoji="0" lang="sk" sz="2000" b="1" i="0" u="none" strike="noStrike" kern="0" cap="none" spc="0" normalizeH="0" baseline="0" dirty="0">
                <a:ln>
                  <a:noFill/>
                </a:ln>
                <a:solidFill>
                  <a:srgbClr val="4D4D4D"/>
                </a:solidFill>
                <a:effectLst/>
                <a:uLnTx/>
                <a:uFillTx/>
                <a:latin typeface="Arial"/>
                <a:ea typeface="Arial"/>
                <a:cs typeface="Arial"/>
                <a:sym typeface="Arial"/>
              </a:rPr>
              <a:t>rozdelením projektov, </a:t>
            </a:r>
            <a:r>
              <a:rPr kumimoji="0" lang="sk" sz="2000" b="0" i="0" u="none" strike="noStrike" kern="0" cap="none" spc="0" normalizeH="0" baseline="0" dirty="0">
                <a:ln>
                  <a:noFill/>
                </a:ln>
                <a:solidFill>
                  <a:srgbClr val="4D4D4D"/>
                </a:solidFill>
                <a:effectLst/>
                <a:uLnTx/>
                <a:uFillTx/>
                <a:latin typeface="Arial"/>
                <a:ea typeface="Arial"/>
                <a:cs typeface="Arial"/>
                <a:sym typeface="Arial"/>
              </a:rPr>
              <a:t>ktoré ako celok môžu mať významné vplyvy na životné prostredie, pozri vec C-</a:t>
            </a:r>
            <a:r>
              <a:rPr lang="sk" sz="2000" b="0" i="0" u="none" baseline="0" dirty="0">
                <a:solidFill>
                  <a:srgbClr val="4D4D4D"/>
                </a:solidFill>
                <a:latin typeface="Arial"/>
                <a:ea typeface="Arial"/>
                <a:cs typeface="Arial"/>
                <a:sym typeface="Arial"/>
              </a:rPr>
              <a:t>2/07, Abraham </a:t>
            </a:r>
            <a:r>
              <a:rPr kumimoji="0" lang="sk" sz="2000" b="0" i="0" u="none" strike="noStrike" kern="0" cap="none" spc="0" normalizeH="0" baseline="0" dirty="0">
                <a:ln>
                  <a:noFill/>
                </a:ln>
                <a:solidFill>
                  <a:srgbClr val="4D4D4D"/>
                </a:solidFill>
                <a:effectLst/>
                <a:uLnTx/>
                <a:uFillTx/>
                <a:latin typeface="Arial"/>
                <a:ea typeface="Arial"/>
                <a:cs typeface="Arial"/>
                <a:sym typeface="Arial"/>
              </a:rPr>
              <a:t>bod 27; </a:t>
            </a:r>
            <a:r>
              <a:rPr lang="sk" sz="2000" b="0" i="0" u="none" baseline="0" dirty="0">
                <a:solidFill>
                  <a:srgbClr val="4D4D4D"/>
                </a:solidFill>
                <a:latin typeface="Arial"/>
                <a:ea typeface="Arial"/>
                <a:cs typeface="Arial"/>
                <a:sym typeface="Arial"/>
              </a:rPr>
              <a:t>C-244/12, Salzburger Flughafen</a:t>
            </a:r>
            <a:r>
              <a:rPr kumimoji="0" lang="sk" sz="2000" b="0" i="0" u="none" strike="noStrike" kern="0" cap="none" spc="0" normalizeH="0" baseline="0" dirty="0">
                <a:ln>
                  <a:noFill/>
                </a:ln>
                <a:solidFill>
                  <a:srgbClr val="4D4D4D"/>
                </a:solidFill>
                <a:effectLst/>
                <a:uLnTx/>
                <a:uFillTx/>
                <a:latin typeface="Arial"/>
                <a:ea typeface="Arial"/>
                <a:cs typeface="Arial"/>
                <a:sym typeface="Arial"/>
              </a:rPr>
              <a:t>, bod 37.</a:t>
            </a:r>
            <a:endParaRPr kumimoji="0" lang="sk" sz="2000" b="0" i="0" u="none" strike="noStrike" kern="0" cap="none" spc="0" normalizeH="0" baseline="0" noProof="0" dirty="0">
              <a:ln>
                <a:noFill/>
              </a:ln>
              <a:solidFill>
                <a:srgbClr val="4D4D4D"/>
              </a:solidFill>
              <a:effectLst/>
              <a:uLnTx/>
              <a:uFillTx/>
              <a:latin typeface="Arial"/>
              <a:cs typeface="Arial"/>
              <a:sym typeface="Arial"/>
            </a:endParaRPr>
          </a:p>
        </p:txBody>
      </p:sp>
      <p:sp>
        <p:nvSpPr>
          <p:cNvPr id="4" name="Slide Number Placeholder 3">
            <a:extLst>
              <a:ext uri="{FF2B5EF4-FFF2-40B4-BE49-F238E27FC236}">
                <a16:creationId xmlns:a16="http://schemas.microsoft.com/office/drawing/2014/main" id="{D8E17276-3485-22CE-260E-19C4CC835437}"/>
              </a:ext>
            </a:extLst>
          </p:cNvPr>
          <p:cNvSpPr>
            <a:spLocks noGrp="1"/>
          </p:cNvSpPr>
          <p:nvPr>
            <p:ph type="sldNum" sz="quarter" idx="12"/>
          </p:nvPr>
        </p:nvSpPr>
        <p:spPr/>
        <p:txBody>
          <a:bodyPr/>
          <a:lstStyle/>
          <a:p>
            <a:pPr algn="r" rtl="0"/>
            <a:fld id="{687E50C5-9594-4A65-9182-A5F3C8FB3B18}" type="slidenum">
              <a:rPr/>
              <a:pPr/>
              <a:t>21</a:t>
            </a:fld>
            <a:endParaRPr lang="sk" altLang="en-US" dirty="0"/>
          </a:p>
        </p:txBody>
      </p:sp>
    </p:spTree>
    <p:extLst>
      <p:ext uri="{BB962C8B-B14F-4D97-AF65-F5344CB8AC3E}">
        <p14:creationId xmlns:p14="http://schemas.microsoft.com/office/powerpoint/2010/main" val="30420702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8537F8B3-AC30-2956-ED27-03B7309BB49B}"/>
              </a:ext>
            </a:extLst>
          </p:cNvPr>
          <p:cNvSpPr>
            <a:spLocks noGrp="1"/>
          </p:cNvSpPr>
          <p:nvPr>
            <p:ph type="title"/>
          </p:nvPr>
        </p:nvSpPr>
        <p:spPr>
          <a:xfrm>
            <a:off x="1919288" y="1339851"/>
            <a:ext cx="8229600" cy="576263"/>
          </a:xfrm>
        </p:spPr>
        <p:txBody>
          <a:bodyPr/>
          <a:lstStyle/>
          <a:p>
            <a:pPr algn="ctr" rtl="0" eaLnBrk="1" hangingPunct="1"/>
            <a:r>
              <a:rPr lang="sk" sz="2800" b="1" i="0" u="none" baseline="0"/>
              <a:t>Viacstupňové povoľovacie postupy</a:t>
            </a:r>
            <a:endParaRPr lang="sk" altLang="en-US" sz="2800" dirty="0"/>
          </a:p>
        </p:txBody>
      </p:sp>
      <p:sp>
        <p:nvSpPr>
          <p:cNvPr id="41987" name="Content Placeholder 2">
            <a:extLst>
              <a:ext uri="{FF2B5EF4-FFF2-40B4-BE49-F238E27FC236}">
                <a16:creationId xmlns:a16="http://schemas.microsoft.com/office/drawing/2014/main" id="{70FB66D6-6F57-1DE6-1B51-6C93372F7817}"/>
              </a:ext>
            </a:extLst>
          </p:cNvPr>
          <p:cNvSpPr>
            <a:spLocks noGrp="1"/>
          </p:cNvSpPr>
          <p:nvPr>
            <p:ph idx="1"/>
          </p:nvPr>
        </p:nvSpPr>
        <p:spPr>
          <a:xfrm>
            <a:off x="538383" y="2333002"/>
            <a:ext cx="10485691" cy="3768594"/>
          </a:xfrm>
        </p:spPr>
        <p:txBody>
          <a:bodyPr/>
          <a:lstStyle/>
          <a:p>
            <a:pPr marL="273050" lvl="1" indent="-273050" algn="just" rtl="0"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sk" sz="2400" b="0" i="0" u="none" baseline="0">
                <a:solidFill>
                  <a:schemeClr val="tx1"/>
                </a:solidFill>
              </a:rPr>
              <a:t>Článok 2 ods. 2: EIA možno začleniť do jestvujúcich vnútroštátnych procesov povoľovania projektov</a:t>
            </a:r>
          </a:p>
          <a:p>
            <a:pPr marL="273050" lvl="1" indent="-273050" algn="just" rtl="0"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sk" sz="2400" b="0" i="0" u="none" baseline="0">
                <a:solidFill>
                  <a:schemeClr val="tx1"/>
                </a:solidFill>
              </a:rPr>
              <a:t>Rôzne rozhodnutia možno považovať za súčasť jedného komplexného rozhodovacieho procesu, ktorý prebieha v niekoľkých fázach </a:t>
            </a:r>
          </a:p>
          <a:p>
            <a:pPr marL="273050" lvl="1" indent="-273050" algn="just" rtl="0" eaLnBrk="1" hangingPunct="1">
              <a:lnSpc>
                <a:spcPct val="90000"/>
              </a:lnSpc>
              <a:spcAft>
                <a:spcPct val="20000"/>
              </a:spcAft>
              <a:buClr>
                <a:srgbClr val="9F7136"/>
              </a:buClr>
              <a:buFont typeface="Wingdings" panose="05000000000000000000" pitchFamily="2" charset="2"/>
              <a:buChar char="§"/>
              <a:tabLst>
                <a:tab pos="177800" algn="l"/>
                <a:tab pos="273050" algn="l"/>
              </a:tabLst>
            </a:pPr>
            <a:r>
              <a:rPr lang="sk" sz="2400" b="0" i="0" u="none" baseline="0">
                <a:solidFill>
                  <a:schemeClr val="tx1"/>
                </a:solidFill>
              </a:rPr>
              <a:t>(Čiastkové) predbežné rozhodnutia nesmú predurčovať celkové posúdenie. Orgán EIA si musí zachovať právomoc posudzovať vplyv na životné prostredie prísnejšie ako predbežné rozhodnutia. </a:t>
            </a:r>
          </a:p>
          <a:p>
            <a:pPr algn="l" rtl="0" eaLnBrk="1" hangingPunct="1">
              <a:tabLst>
                <a:tab pos="177800" algn="l"/>
                <a:tab pos="273050" algn="l"/>
              </a:tabLst>
            </a:pPr>
            <a:r>
              <a:rPr lang="sk" sz="1800" b="0" i="1" u="none" baseline="0">
                <a:solidFill>
                  <a:schemeClr val="tx1"/>
                </a:solidFill>
              </a:rPr>
              <a:t>Pozri: vec C-275/09, Brussels Hoofdstedelijk Gewest, bod 32; C-463/20, Namur-Est Environnement, body 52-66.</a:t>
            </a:r>
          </a:p>
        </p:txBody>
      </p:sp>
      <p:sp>
        <p:nvSpPr>
          <p:cNvPr id="41988" name="Slide Number Placeholder 3">
            <a:extLst>
              <a:ext uri="{FF2B5EF4-FFF2-40B4-BE49-F238E27FC236}">
                <a16:creationId xmlns:a16="http://schemas.microsoft.com/office/drawing/2014/main" id="{C08DFF1E-7BD2-F142-407A-512CDCC2872A}"/>
              </a:ext>
            </a:extLst>
          </p:cNvPr>
          <p:cNvSpPr>
            <a:spLocks noGrp="1"/>
          </p:cNvSpPr>
          <p:nvPr>
            <p:ph type="sldNum" sz="quarter" idx="12"/>
          </p:nvPr>
        </p:nvSpPr>
        <p:spPr>
          <a:noFill/>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rtl="0" fontAlgn="base">
              <a:spcBef>
                <a:spcPct val="0"/>
              </a:spcBef>
              <a:spcAft>
                <a:spcPct val="0"/>
              </a:spcAft>
              <a:buClrTx/>
              <a:buNone/>
            </a:pPr>
            <a:fld id="{D49EF2CD-FF27-42CB-9269-984ACD863FB6}" type="slidenum">
              <a:rPr sz="1400" i="0" kern="1200">
                <a:solidFill>
                  <a:srgbClr val="000000"/>
                </a:solidFill>
                <a:latin typeface="Arial" panose="020B0604020202020204" pitchFamily="34" charset="0"/>
                <a:ea typeface="+mn-ea"/>
                <a:cs typeface="+mn-cs"/>
              </a:rPr>
              <a:pPr fontAlgn="base">
                <a:spcBef>
                  <a:spcPct val="0"/>
                </a:spcBef>
                <a:spcAft>
                  <a:spcPct val="0"/>
                </a:spcAft>
                <a:buClrTx/>
                <a:buNone/>
              </a:pPr>
              <a:t>22</a:t>
            </a:fld>
            <a:endParaRPr lang="sk" altLang="en-US" sz="1400" i="0" kern="1200">
              <a:solidFill>
                <a:srgbClr val="000000"/>
              </a:solidFill>
              <a:latin typeface="Arial" panose="020B0604020202020204" pitchFamily="34" charset="0"/>
              <a:ea typeface="+mn-ea"/>
              <a:cs typeface="+mn-cs"/>
            </a:endParaRPr>
          </a:p>
        </p:txBody>
      </p:sp>
    </p:spTree>
    <p:extLst>
      <p:ext uri="{BB962C8B-B14F-4D97-AF65-F5344CB8AC3E}">
        <p14:creationId xmlns:p14="http://schemas.microsoft.com/office/powerpoint/2010/main" val="1749375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D72BA5-D3CD-3753-BDDE-1F95915A18AF}"/>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a:t>23</a:t>
            </a:fld>
            <a:endParaRPr lang="sk"/>
          </a:p>
        </p:txBody>
      </p:sp>
      <p:sp>
        <p:nvSpPr>
          <p:cNvPr id="3" name="Title 2">
            <a:extLst>
              <a:ext uri="{FF2B5EF4-FFF2-40B4-BE49-F238E27FC236}">
                <a16:creationId xmlns:a16="http://schemas.microsoft.com/office/drawing/2014/main" id="{9D76833A-FA36-E4C7-6751-7C1C1A404915}"/>
              </a:ext>
            </a:extLst>
          </p:cNvPr>
          <p:cNvSpPr>
            <a:spLocks noGrp="1"/>
          </p:cNvSpPr>
          <p:nvPr>
            <p:ph type="title"/>
          </p:nvPr>
        </p:nvSpPr>
        <p:spPr/>
        <p:txBody>
          <a:bodyPr/>
          <a:lstStyle/>
          <a:p>
            <a:pPr algn="l" rtl="0"/>
            <a:r>
              <a:rPr lang="sk" b="0" i="0" u="none" baseline="0"/>
              <a:t>Kvíz a diskusia </a:t>
            </a:r>
            <a:endParaRPr lang="sk" dirty="0"/>
          </a:p>
        </p:txBody>
      </p:sp>
      <p:sp>
        <p:nvSpPr>
          <p:cNvPr id="4" name="Text Placeholder 3">
            <a:extLst>
              <a:ext uri="{FF2B5EF4-FFF2-40B4-BE49-F238E27FC236}">
                <a16:creationId xmlns:a16="http://schemas.microsoft.com/office/drawing/2014/main" id="{1D0BAD15-3547-279D-7166-F162330A8B2A}"/>
              </a:ext>
            </a:extLst>
          </p:cNvPr>
          <p:cNvSpPr>
            <a:spLocks noGrp="1"/>
          </p:cNvSpPr>
          <p:nvPr>
            <p:ph type="body" idx="1"/>
          </p:nvPr>
        </p:nvSpPr>
        <p:spPr/>
        <p:txBody>
          <a:bodyPr/>
          <a:lstStyle/>
          <a:p>
            <a:pPr marL="76200" indent="0" algn="l" rtl="0">
              <a:buNone/>
            </a:pPr>
            <a:r>
              <a:rPr lang="sk" b="0" i="0" u="none" baseline="0"/>
              <a:t>Súlad so smernicou EIA alebo nie ?</a:t>
            </a:r>
          </a:p>
          <a:p>
            <a:pPr marL="76200" indent="0" algn="l" rtl="0">
              <a:buNone/>
            </a:pPr>
            <a:endParaRPr lang="sk" dirty="0"/>
          </a:p>
          <a:p>
            <a:pPr marL="76200" indent="0" algn="l" rtl="0">
              <a:buNone/>
            </a:pPr>
            <a:r>
              <a:rPr lang="sk" b="0" i="0" u="none" baseline="0"/>
              <a:t>Posúďte nasledujúce situácie </a:t>
            </a:r>
          </a:p>
          <a:p>
            <a:endParaRPr lang="sk" dirty="0"/>
          </a:p>
          <a:p>
            <a:endParaRPr lang="sk" dirty="0"/>
          </a:p>
        </p:txBody>
      </p:sp>
    </p:spTree>
    <p:extLst>
      <p:ext uri="{BB962C8B-B14F-4D97-AF65-F5344CB8AC3E}">
        <p14:creationId xmlns:p14="http://schemas.microsoft.com/office/powerpoint/2010/main" val="3793366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B174DE-61F2-19C8-232F-60930BE4CD6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a:t>24</a:t>
            </a:fld>
            <a:endParaRPr lang="sk"/>
          </a:p>
        </p:txBody>
      </p:sp>
      <p:sp>
        <p:nvSpPr>
          <p:cNvPr id="3" name="Title 2">
            <a:extLst>
              <a:ext uri="{FF2B5EF4-FFF2-40B4-BE49-F238E27FC236}">
                <a16:creationId xmlns:a16="http://schemas.microsoft.com/office/drawing/2014/main" id="{F41DEE11-066F-FB0C-8941-C693D6B639C4}"/>
              </a:ext>
            </a:extLst>
          </p:cNvPr>
          <p:cNvSpPr>
            <a:spLocks noGrp="1"/>
          </p:cNvSpPr>
          <p:nvPr>
            <p:ph type="title"/>
          </p:nvPr>
        </p:nvSpPr>
        <p:spPr/>
        <p:txBody>
          <a:bodyPr/>
          <a:lstStyle/>
          <a:p>
            <a:pPr algn="l" rtl="0"/>
            <a:r>
              <a:rPr lang="sk" b="0" i="0" u="none" baseline="0"/>
              <a:t>Príloha I - Nadzemné elektrické vedenia</a:t>
            </a:r>
            <a:endParaRPr lang="sk" dirty="0"/>
          </a:p>
        </p:txBody>
      </p:sp>
      <p:sp>
        <p:nvSpPr>
          <p:cNvPr id="4" name="Text Placeholder 3">
            <a:extLst>
              <a:ext uri="{FF2B5EF4-FFF2-40B4-BE49-F238E27FC236}">
                <a16:creationId xmlns:a16="http://schemas.microsoft.com/office/drawing/2014/main" id="{B277203C-00AF-DFA8-4827-69959FE35811}"/>
              </a:ext>
            </a:extLst>
          </p:cNvPr>
          <p:cNvSpPr>
            <a:spLocks noGrp="1"/>
          </p:cNvSpPr>
          <p:nvPr>
            <p:ph type="body" idx="1"/>
          </p:nvPr>
        </p:nvSpPr>
        <p:spPr/>
        <p:txBody>
          <a:bodyPr/>
          <a:lstStyle/>
          <a:p>
            <a:pPr algn="just" rtl="0"/>
            <a:r>
              <a:rPr lang="sk" b="0" i="0" u="none" baseline="0">
                <a:solidFill>
                  <a:srgbClr val="333333"/>
                </a:solidFill>
                <a:latin typeface="Arial Unicode MS"/>
                <a:ea typeface="Arial Unicode MS"/>
                <a:cs typeface="Arial Unicode MS"/>
              </a:rPr>
              <a:t>V zmysle smernice sa vyžaduje </a:t>
            </a:r>
            <a:r>
              <a:rPr lang="sk" b="0" i="0" u="none" baseline="0">
                <a:solidFill>
                  <a:srgbClr val="333333"/>
                </a:solidFill>
                <a:effectLst/>
                <a:latin typeface="Arial Unicode MS"/>
                <a:ea typeface="Arial Unicode MS"/>
                <a:cs typeface="Arial Unicode MS"/>
              </a:rPr>
              <a:t>EIA pre stavby nadzemných elektrických vedení s napätím 220 kV alebo viac a s dĺžkou väčšou ako 15 km</a:t>
            </a:r>
            <a:r>
              <a:rPr lang="sk" b="0" i="0" u="none" baseline="0">
                <a:solidFill>
                  <a:srgbClr val="333333"/>
                </a:solidFill>
                <a:latin typeface="Arial Unicode MS"/>
                <a:ea typeface="Arial Unicode MS"/>
                <a:cs typeface="Arial Unicode MS"/>
              </a:rPr>
              <a:t> (bod 20 prílohy I k smernici) </a:t>
            </a:r>
            <a:endParaRPr lang="sk" b="0" i="0" dirty="0">
              <a:solidFill>
                <a:srgbClr val="333333"/>
              </a:solidFill>
              <a:effectLst/>
              <a:latin typeface="Arial Unicode MS"/>
            </a:endParaRPr>
          </a:p>
          <a:p>
            <a:pPr algn="just" rtl="0"/>
            <a:endParaRPr lang="sk" dirty="0">
              <a:solidFill>
                <a:srgbClr val="333333"/>
              </a:solidFill>
              <a:latin typeface="Arial Unicode MS"/>
            </a:endParaRPr>
          </a:p>
          <a:p>
            <a:pPr algn="just" rtl="0"/>
            <a:r>
              <a:rPr lang="sk" b="0" i="0" u="none" baseline="0">
                <a:solidFill>
                  <a:srgbClr val="333333"/>
                </a:solidFill>
                <a:latin typeface="Arial Unicode MS"/>
                <a:ea typeface="Arial Unicode MS"/>
                <a:cs typeface="Arial Unicode MS"/>
              </a:rPr>
              <a:t>Úrady schválili projekt nadzemného elektrického vedenia s napätím 220 kV a dĺžkou 48 km. 41 km vedenia sa nachádza v členskom štáte A a 7 km sa nachádza v členskom štáte B. Orgány členského štátu B sa domnievajú, že EIA nie je potrebná, pretože príslušná prahová hodnota 15 km nebude na jeho území prekročená.  </a:t>
            </a:r>
            <a:endParaRPr lang="sk" dirty="0"/>
          </a:p>
        </p:txBody>
      </p:sp>
    </p:spTree>
    <p:extLst>
      <p:ext uri="{BB962C8B-B14F-4D97-AF65-F5344CB8AC3E}">
        <p14:creationId xmlns:p14="http://schemas.microsoft.com/office/powerpoint/2010/main" val="1363694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A3964C-9EFE-2E9B-5DAC-31FDB85A7B6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a:t>25</a:t>
            </a:fld>
            <a:endParaRPr lang="sk"/>
          </a:p>
        </p:txBody>
      </p:sp>
      <p:sp>
        <p:nvSpPr>
          <p:cNvPr id="3" name="Title 2">
            <a:extLst>
              <a:ext uri="{FF2B5EF4-FFF2-40B4-BE49-F238E27FC236}">
                <a16:creationId xmlns:a16="http://schemas.microsoft.com/office/drawing/2014/main" id="{CDE7307F-7818-0411-2704-667CA0B04E35}"/>
              </a:ext>
            </a:extLst>
          </p:cNvPr>
          <p:cNvSpPr>
            <a:spLocks noGrp="1"/>
          </p:cNvSpPr>
          <p:nvPr>
            <p:ph type="title"/>
          </p:nvPr>
        </p:nvSpPr>
        <p:spPr/>
        <p:txBody>
          <a:bodyPr/>
          <a:lstStyle/>
          <a:p>
            <a:pPr algn="l" rtl="0"/>
            <a:r>
              <a:rPr lang="sk" b="0" i="0" u="none" baseline="0"/>
              <a:t>Príloha II – Odlesňovanie</a:t>
            </a:r>
            <a:endParaRPr lang="sk" dirty="0"/>
          </a:p>
        </p:txBody>
      </p:sp>
      <p:sp>
        <p:nvSpPr>
          <p:cNvPr id="4" name="Text Placeholder 3">
            <a:extLst>
              <a:ext uri="{FF2B5EF4-FFF2-40B4-BE49-F238E27FC236}">
                <a16:creationId xmlns:a16="http://schemas.microsoft.com/office/drawing/2014/main" id="{55D60DF2-BF03-0736-4408-9DB360C9AC8C}"/>
              </a:ext>
            </a:extLst>
          </p:cNvPr>
          <p:cNvSpPr>
            <a:spLocks noGrp="1"/>
          </p:cNvSpPr>
          <p:nvPr>
            <p:ph type="body" idx="1"/>
          </p:nvPr>
        </p:nvSpPr>
        <p:spPr>
          <a:xfrm>
            <a:off x="697524" y="1418601"/>
            <a:ext cx="10905699" cy="4426721"/>
          </a:xfrm>
        </p:spPr>
        <p:txBody>
          <a:bodyPr/>
          <a:lstStyle/>
          <a:p>
            <a:endParaRPr lang="sk" dirty="0"/>
          </a:p>
          <a:p>
            <a:pPr algn="just" rtl="0"/>
            <a:r>
              <a:rPr lang="sk" b="0" i="0" u="none" baseline="0"/>
              <a:t>V zmysle smernice sa od členských štátov vyžaduje, aby skúmaním každého jednotlivého prípadu a/alebo prahových hodnôt alebo kritérií určili, či </a:t>
            </a:r>
            <a:r>
              <a:rPr lang="sk" b="1" i="0" u="none" baseline="0"/>
              <a:t>odlesňovanie s cieľom zmeny na iný typ využívania územia </a:t>
            </a:r>
            <a:r>
              <a:rPr lang="sk" b="0" i="0" u="none" baseline="0"/>
              <a:t>bude podliehať posúdeniu (článok 4 ods. 2 v spojení s prílohou II bod 1 písm. d)).</a:t>
            </a:r>
          </a:p>
          <a:p>
            <a:pPr algn="just" rtl="0"/>
            <a:endParaRPr lang="sk" dirty="0"/>
          </a:p>
          <a:p>
            <a:pPr algn="just" rtl="0"/>
            <a:r>
              <a:rPr lang="sk" b="0" i="0" u="none" baseline="0"/>
              <a:t>Orgán členského štátu sa domnieva, že vytvorenie cesty v lese (na účely výstavby nadzemného elektrického vedenia) nepredstavuje odlesňovanie s cieľom zmeny na iný typ využívania územia (pretože podľa vnútroštátnych právnych predpisov zostáva „lesom“). Preto nie je potrebné žiadne posúdenie podľa smernice EIA.</a:t>
            </a:r>
          </a:p>
          <a:p>
            <a:endParaRPr lang="sk" dirty="0"/>
          </a:p>
          <a:p>
            <a:pPr marL="76200" indent="0" algn="l" rtl="0">
              <a:buNone/>
            </a:pPr>
            <a:endParaRPr lang="sk" dirty="0">
              <a:highlight>
                <a:srgbClr val="FFFF00"/>
              </a:highlight>
            </a:endParaRPr>
          </a:p>
          <a:p>
            <a:endParaRPr lang="sk" dirty="0"/>
          </a:p>
        </p:txBody>
      </p:sp>
    </p:spTree>
    <p:extLst>
      <p:ext uri="{BB962C8B-B14F-4D97-AF65-F5344CB8AC3E}">
        <p14:creationId xmlns:p14="http://schemas.microsoft.com/office/powerpoint/2010/main" val="31351940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A3964C-9EFE-2E9B-5DAC-31FDB85A7B6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a:t>26</a:t>
            </a:fld>
            <a:endParaRPr lang="sk"/>
          </a:p>
        </p:txBody>
      </p:sp>
      <p:sp>
        <p:nvSpPr>
          <p:cNvPr id="3" name="Title 2">
            <a:extLst>
              <a:ext uri="{FF2B5EF4-FFF2-40B4-BE49-F238E27FC236}">
                <a16:creationId xmlns:a16="http://schemas.microsoft.com/office/drawing/2014/main" id="{CDE7307F-7818-0411-2704-667CA0B04E35}"/>
              </a:ext>
            </a:extLst>
          </p:cNvPr>
          <p:cNvSpPr>
            <a:spLocks noGrp="1"/>
          </p:cNvSpPr>
          <p:nvPr>
            <p:ph type="title"/>
          </p:nvPr>
        </p:nvSpPr>
        <p:spPr/>
        <p:txBody>
          <a:bodyPr/>
          <a:lstStyle/>
          <a:p>
            <a:pPr algn="l" rtl="0"/>
            <a:r>
              <a:rPr lang="sk" b="0" i="0" u="none" baseline="0"/>
              <a:t>Príloha II – Projekty na rozvoj miest</a:t>
            </a:r>
            <a:endParaRPr lang="sk" dirty="0"/>
          </a:p>
        </p:txBody>
      </p:sp>
      <p:sp>
        <p:nvSpPr>
          <p:cNvPr id="4" name="Text Placeholder 3">
            <a:extLst>
              <a:ext uri="{FF2B5EF4-FFF2-40B4-BE49-F238E27FC236}">
                <a16:creationId xmlns:a16="http://schemas.microsoft.com/office/drawing/2014/main" id="{55D60DF2-BF03-0736-4408-9DB360C9AC8C}"/>
              </a:ext>
            </a:extLst>
          </p:cNvPr>
          <p:cNvSpPr>
            <a:spLocks noGrp="1"/>
          </p:cNvSpPr>
          <p:nvPr>
            <p:ph type="body" idx="1"/>
          </p:nvPr>
        </p:nvSpPr>
        <p:spPr>
          <a:xfrm>
            <a:off x="775672" y="1757298"/>
            <a:ext cx="10905699" cy="4156391"/>
          </a:xfrm>
        </p:spPr>
        <p:txBody>
          <a:bodyPr/>
          <a:lstStyle/>
          <a:p>
            <a:pPr algn="just" rtl="0"/>
            <a:r>
              <a:rPr lang="sk" b="0" i="0" u="none" baseline="0"/>
              <a:t>V zmysle smernice sa od členských štátov vyžaduje, aby skúmaním každého jednotlivého prípadu a/alebo prahových hodnôt alebo kritérií určili, či </a:t>
            </a:r>
            <a:r>
              <a:rPr lang="sk" b="1" i="0" u="none" baseline="0"/>
              <a:t>projekty na rozvoj miest </a:t>
            </a:r>
            <a:r>
              <a:rPr lang="sk" b="0" i="0" u="none" baseline="0"/>
              <a:t>budú podliehať posúdeniu (článok 4 ods. 2 v spojení s prílohou II bod 10 písm. b)).</a:t>
            </a:r>
          </a:p>
          <a:p>
            <a:pPr algn="just" rtl="0"/>
            <a:endParaRPr lang="sk" dirty="0"/>
          </a:p>
          <a:p>
            <a:pPr algn="just" rtl="0"/>
            <a:r>
              <a:rPr lang="sk" b="0" i="0" u="none" baseline="0"/>
              <a:t>Členský štát prebral toto ustanovenie takým spôsobom, že EIA sa vyžaduje, ak sú splnené dve (kumulatívne) podmienky: </a:t>
            </a:r>
          </a:p>
          <a:p>
            <a:pPr algn="just" rtl="0"/>
            <a:r>
              <a:rPr lang="sk" b="0" i="0" u="none" baseline="0"/>
              <a:t>1. Projekt presahuje záber pôdy najmenej 15 ha a hrubú podlahovú plochu viac ako 150 000 m²</a:t>
            </a:r>
          </a:p>
          <a:p>
            <a:pPr algn="just" rtl="0"/>
            <a:r>
              <a:rPr lang="sk" b="0" i="0" u="none" baseline="0"/>
              <a:t>2. Predmetom projektu je polyfunkčná výstavba, ktorá zahŕňa minimálne obytné a komerčné budovy, prístupové cesty a inžinierske siete. </a:t>
            </a:r>
          </a:p>
          <a:p>
            <a:endParaRPr lang="sk" dirty="0"/>
          </a:p>
          <a:p>
            <a:pPr marL="76200" indent="0" algn="l" rtl="0">
              <a:buNone/>
            </a:pPr>
            <a:r>
              <a:rPr lang="sk" b="0" i="0" u="none" baseline="0"/>
              <a:t> </a:t>
            </a:r>
          </a:p>
          <a:p>
            <a:endParaRPr lang="sk" dirty="0"/>
          </a:p>
          <a:p>
            <a:pPr marL="76200" indent="0" algn="l" rtl="0">
              <a:buNone/>
            </a:pPr>
            <a:endParaRPr lang="sk" dirty="0">
              <a:highlight>
                <a:srgbClr val="FFFF00"/>
              </a:highlight>
            </a:endParaRPr>
          </a:p>
          <a:p>
            <a:endParaRPr lang="sk" dirty="0"/>
          </a:p>
        </p:txBody>
      </p:sp>
    </p:spTree>
    <p:extLst>
      <p:ext uri="{BB962C8B-B14F-4D97-AF65-F5344CB8AC3E}">
        <p14:creationId xmlns:p14="http://schemas.microsoft.com/office/powerpoint/2010/main" val="5641823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A3964C-9EFE-2E9B-5DAC-31FDB85A7B6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a:t>27</a:t>
            </a:fld>
            <a:endParaRPr lang="sk"/>
          </a:p>
        </p:txBody>
      </p:sp>
      <p:sp>
        <p:nvSpPr>
          <p:cNvPr id="3" name="Title 2">
            <a:extLst>
              <a:ext uri="{FF2B5EF4-FFF2-40B4-BE49-F238E27FC236}">
                <a16:creationId xmlns:a16="http://schemas.microsoft.com/office/drawing/2014/main" id="{CDE7307F-7818-0411-2704-667CA0B04E35}"/>
              </a:ext>
            </a:extLst>
          </p:cNvPr>
          <p:cNvSpPr>
            <a:spLocks noGrp="1"/>
          </p:cNvSpPr>
          <p:nvPr>
            <p:ph type="title"/>
          </p:nvPr>
        </p:nvSpPr>
        <p:spPr/>
        <p:txBody>
          <a:bodyPr/>
          <a:lstStyle/>
          <a:p>
            <a:pPr algn="l" rtl="0"/>
            <a:r>
              <a:rPr lang="sk" b="0" i="0" u="none" baseline="0"/>
              <a:t>Príloha II – Diaľkové vodovody</a:t>
            </a:r>
            <a:endParaRPr lang="sk" dirty="0"/>
          </a:p>
        </p:txBody>
      </p:sp>
      <p:sp>
        <p:nvSpPr>
          <p:cNvPr id="4" name="Text Placeholder 3">
            <a:extLst>
              <a:ext uri="{FF2B5EF4-FFF2-40B4-BE49-F238E27FC236}">
                <a16:creationId xmlns:a16="http://schemas.microsoft.com/office/drawing/2014/main" id="{55D60DF2-BF03-0736-4408-9DB360C9AC8C}"/>
              </a:ext>
            </a:extLst>
          </p:cNvPr>
          <p:cNvSpPr>
            <a:spLocks noGrp="1"/>
          </p:cNvSpPr>
          <p:nvPr>
            <p:ph type="body" idx="1"/>
          </p:nvPr>
        </p:nvSpPr>
        <p:spPr>
          <a:xfrm>
            <a:off x="775672" y="1563879"/>
            <a:ext cx="10905699" cy="3862699"/>
          </a:xfrm>
        </p:spPr>
        <p:txBody>
          <a:bodyPr/>
          <a:lstStyle/>
          <a:p>
            <a:pPr algn="just" rtl="0"/>
            <a:r>
              <a:rPr lang="sk" b="0" i="0" u="none" baseline="0"/>
              <a:t>V zmysle smernice sa od členských štátov vyžaduje, aby skúmaním každého jednotlivého prípadu a/alebo prahových hodnôt alebo kritérií určili, či diaľkové vodovody budú podliehať posúdeniu (článok 4 ods. 2 v spojení s prílohou II bod 10 písm. j)).</a:t>
            </a:r>
          </a:p>
          <a:p>
            <a:pPr marL="76200" indent="0" algn="just" rtl="0">
              <a:buNone/>
            </a:pPr>
            <a:endParaRPr lang="sk" dirty="0"/>
          </a:p>
          <a:p>
            <a:pPr algn="just" rtl="0"/>
            <a:r>
              <a:rPr lang="sk" b="0" i="0" u="none" baseline="0"/>
              <a:t>Členský štát </a:t>
            </a:r>
            <a:r>
              <a:rPr lang="sk" b="1" i="0" u="none" baseline="0"/>
              <a:t>A</a:t>
            </a:r>
            <a:r>
              <a:rPr lang="sk" b="0" i="0" u="none" baseline="0"/>
              <a:t> prebral toto ustanovenie tým, že stanovil individuálne posúdenie všetkých projektov presahujúcich dĺžku 10 km; projekty presahujúce dĺžku 2 km sa musia preskúmať v citlivých lokalitách.</a:t>
            </a:r>
          </a:p>
          <a:p>
            <a:pPr algn="just" rtl="0"/>
            <a:r>
              <a:rPr lang="sk" b="0" i="0" u="none" baseline="0"/>
              <a:t>Členský štát </a:t>
            </a:r>
            <a:r>
              <a:rPr lang="sk" b="1" i="0" u="none" baseline="0"/>
              <a:t>B</a:t>
            </a:r>
            <a:r>
              <a:rPr lang="sk" b="0" i="0" u="none" baseline="0"/>
              <a:t> prebral toto ustanovenie tým, že stanovil individuálne posúdenie pre projekty, ktorých dĺžka presahuje 100 km a ktoré sa nachádzajú v citlivých lokalitách.</a:t>
            </a:r>
          </a:p>
          <a:p>
            <a:endParaRPr lang="sk" dirty="0"/>
          </a:p>
        </p:txBody>
      </p:sp>
    </p:spTree>
    <p:extLst>
      <p:ext uri="{BB962C8B-B14F-4D97-AF65-F5344CB8AC3E}">
        <p14:creationId xmlns:p14="http://schemas.microsoft.com/office/powerpoint/2010/main" val="27634475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A3964C-9EFE-2E9B-5DAC-31FDB85A7B6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a:t>28</a:t>
            </a:fld>
            <a:endParaRPr lang="sk"/>
          </a:p>
        </p:txBody>
      </p:sp>
      <p:sp>
        <p:nvSpPr>
          <p:cNvPr id="3" name="Title 2">
            <a:extLst>
              <a:ext uri="{FF2B5EF4-FFF2-40B4-BE49-F238E27FC236}">
                <a16:creationId xmlns:a16="http://schemas.microsoft.com/office/drawing/2014/main" id="{CDE7307F-7818-0411-2704-667CA0B04E35}"/>
              </a:ext>
            </a:extLst>
          </p:cNvPr>
          <p:cNvSpPr>
            <a:spLocks noGrp="1"/>
          </p:cNvSpPr>
          <p:nvPr>
            <p:ph type="title"/>
          </p:nvPr>
        </p:nvSpPr>
        <p:spPr/>
        <p:txBody>
          <a:bodyPr/>
          <a:lstStyle/>
          <a:p>
            <a:pPr algn="l" rtl="0"/>
            <a:r>
              <a:rPr lang="sk" b="0" i="0" u="none" baseline="0"/>
              <a:t>Kumulatívne účinky</a:t>
            </a:r>
            <a:endParaRPr lang="sk" dirty="0"/>
          </a:p>
        </p:txBody>
      </p:sp>
      <p:sp>
        <p:nvSpPr>
          <p:cNvPr id="4" name="Text Placeholder 3">
            <a:extLst>
              <a:ext uri="{FF2B5EF4-FFF2-40B4-BE49-F238E27FC236}">
                <a16:creationId xmlns:a16="http://schemas.microsoft.com/office/drawing/2014/main" id="{55D60DF2-BF03-0736-4408-9DB360C9AC8C}"/>
              </a:ext>
            </a:extLst>
          </p:cNvPr>
          <p:cNvSpPr>
            <a:spLocks noGrp="1"/>
          </p:cNvSpPr>
          <p:nvPr>
            <p:ph type="body" idx="1"/>
          </p:nvPr>
        </p:nvSpPr>
        <p:spPr>
          <a:xfrm>
            <a:off x="838199" y="1333144"/>
            <a:ext cx="10905699" cy="4374385"/>
          </a:xfrm>
        </p:spPr>
        <p:txBody>
          <a:bodyPr/>
          <a:lstStyle/>
          <a:p>
            <a:pPr algn="just" rtl="0"/>
            <a:r>
              <a:rPr lang="sk" sz="2000" b="0" i="0" u="none" baseline="0"/>
              <a:t>Kumulácia s inými existujúcimi a/alebo schválenými projektmi je jedným z výberových kritérií na určenie toho, či by projekty uvedené v prílohe II mali podliehať posúdeniu. </a:t>
            </a:r>
          </a:p>
          <a:p>
            <a:pPr algn="just" rtl="0"/>
            <a:endParaRPr lang="sk" sz="2000" dirty="0"/>
          </a:p>
          <a:p>
            <a:pPr algn="just" rtl="0"/>
            <a:r>
              <a:rPr lang="sk" sz="2000" b="0" i="0" u="none" baseline="0"/>
              <a:t>Členský štát A stanovuje posudzovanie kumulatívnych účinkov takto: Ak sa prahové hodnoty EIA dosiahnu spolu s inými existujúcimi alebo schválenými projektmi, je potrebné preskúmať každý jednotlivý prípad. Musia sa preskúmať všetky </a:t>
            </a:r>
            <a:r>
              <a:rPr lang="sk" sz="2000" b="1" i="0" u="none" baseline="0"/>
              <a:t>projekty rovnakého druhu</a:t>
            </a:r>
            <a:r>
              <a:rPr lang="sk" sz="2000" b="0" i="0" u="none" baseline="0"/>
              <a:t>, ktoré sú navzájom priestorovo prepojené. Ak plánovaný projekt nepresahuje </a:t>
            </a:r>
            <a:r>
              <a:rPr lang="sk" sz="2000" b="1" i="0" u="none" baseline="0"/>
              <a:t>25 %</a:t>
            </a:r>
            <a:r>
              <a:rPr lang="sk" sz="2000" b="0" i="0" u="none" baseline="0"/>
              <a:t> prahovej hodnoty, takéto preskúmanie sa nevyžaduje.  </a:t>
            </a:r>
          </a:p>
          <a:p>
            <a:pPr algn="just" rtl="0"/>
            <a:endParaRPr lang="sk" sz="2000" dirty="0"/>
          </a:p>
          <a:p>
            <a:pPr algn="just" rtl="0"/>
            <a:r>
              <a:rPr lang="sk" sz="2000" b="0" i="0" u="none" baseline="0"/>
              <a:t>Okrem toho členský štát A stanovuje osobitné pravidlá kumulácie pre konkrétne projekty, napr. pre „</a:t>
            </a:r>
            <a:r>
              <a:rPr lang="sk" sz="2000" b="1" i="0" u="none" baseline="0"/>
              <a:t>zjazdovky</a:t>
            </a:r>
            <a:r>
              <a:rPr lang="sk" sz="2000" b="0" i="0" u="none" baseline="0"/>
              <a:t>“ (príloha II, bod 12 písm. a) smernice EIA) platí nasledovné: Povinnosť zohľadniť kumulatívny vplyv iných projektov – pri skúmaní potreby EIA – je </a:t>
            </a:r>
            <a:r>
              <a:rPr lang="sk" sz="2000" b="1" i="0" u="none" baseline="0"/>
              <a:t>obmedzená na projekty schválené za posledných 5 rokov. </a:t>
            </a:r>
          </a:p>
          <a:p>
            <a:pPr algn="just" rtl="0"/>
            <a:endParaRPr lang="sk" dirty="0"/>
          </a:p>
        </p:txBody>
      </p:sp>
    </p:spTree>
    <p:extLst>
      <p:ext uri="{BB962C8B-B14F-4D97-AF65-F5344CB8AC3E}">
        <p14:creationId xmlns:p14="http://schemas.microsoft.com/office/powerpoint/2010/main" val="15931478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B174DE-61F2-19C8-232F-60930BE4CD6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a:t>29</a:t>
            </a:fld>
            <a:endParaRPr lang="sk"/>
          </a:p>
        </p:txBody>
      </p:sp>
      <p:sp>
        <p:nvSpPr>
          <p:cNvPr id="3" name="Title 2">
            <a:extLst>
              <a:ext uri="{FF2B5EF4-FFF2-40B4-BE49-F238E27FC236}">
                <a16:creationId xmlns:a16="http://schemas.microsoft.com/office/drawing/2014/main" id="{F41DEE11-066F-FB0C-8941-C693D6B639C4}"/>
              </a:ext>
            </a:extLst>
          </p:cNvPr>
          <p:cNvSpPr>
            <a:spLocks noGrp="1"/>
          </p:cNvSpPr>
          <p:nvPr>
            <p:ph type="title"/>
          </p:nvPr>
        </p:nvSpPr>
        <p:spPr>
          <a:xfrm>
            <a:off x="1124546" y="440211"/>
            <a:ext cx="10515600" cy="782357"/>
          </a:xfrm>
        </p:spPr>
        <p:txBody>
          <a:bodyPr/>
          <a:lstStyle/>
          <a:p>
            <a:pPr algn="l" rtl="0"/>
            <a:r>
              <a:rPr lang="sk" b="0" i="0" u="none" baseline="0"/>
              <a:t>Zmena alebo rozšírenie projektov uvedených v prílohe I/II</a:t>
            </a:r>
            <a:endParaRPr lang="sk" dirty="0"/>
          </a:p>
        </p:txBody>
      </p:sp>
      <p:sp>
        <p:nvSpPr>
          <p:cNvPr id="4" name="Text Placeholder 3">
            <a:extLst>
              <a:ext uri="{FF2B5EF4-FFF2-40B4-BE49-F238E27FC236}">
                <a16:creationId xmlns:a16="http://schemas.microsoft.com/office/drawing/2014/main" id="{B277203C-00AF-DFA8-4827-69959FE35811}"/>
              </a:ext>
            </a:extLst>
          </p:cNvPr>
          <p:cNvSpPr>
            <a:spLocks noGrp="1"/>
          </p:cNvSpPr>
          <p:nvPr>
            <p:ph type="body" idx="1"/>
          </p:nvPr>
        </p:nvSpPr>
        <p:spPr>
          <a:xfrm>
            <a:off x="838199" y="1632247"/>
            <a:ext cx="10905699" cy="4075282"/>
          </a:xfrm>
        </p:spPr>
        <p:txBody>
          <a:bodyPr/>
          <a:lstStyle/>
          <a:p>
            <a:pPr algn="just" rtl="0"/>
            <a:r>
              <a:rPr lang="sk" sz="2000" b="0" i="0" u="none" baseline="0">
                <a:solidFill>
                  <a:srgbClr val="333333"/>
                </a:solidFill>
                <a:latin typeface="Arial Unicode MS"/>
                <a:ea typeface="Arial Unicode MS"/>
                <a:cs typeface="Arial Unicode MS"/>
              </a:rPr>
              <a:t>V</a:t>
            </a:r>
            <a:r>
              <a:rPr lang="sk" sz="2000" b="0" i="0" u="none" baseline="0"/>
              <a:t> zmysle smernice sa od členských štátov vyžaduje, aby skúmaním každého jednotlivého prípadu a/alebo prahových hodnôt alebo kritérií určili, či rozšírenie projektov (uvedených v prílohe I alebo II)  bude podliehať posúdeniu (článok 4 ods. 2 v spojení s prílohou II bod 13 písm. a))</a:t>
            </a:r>
          </a:p>
          <a:p>
            <a:pPr algn="just" rtl="0"/>
            <a:endParaRPr lang="sk" sz="2000" dirty="0"/>
          </a:p>
          <a:p>
            <a:pPr algn="just" rtl="0"/>
            <a:r>
              <a:rPr lang="sk" sz="2000" b="0" i="0" u="none" baseline="0">
                <a:solidFill>
                  <a:srgbClr val="333333"/>
                </a:solidFill>
                <a:latin typeface="Arial Unicode MS"/>
                <a:ea typeface="Arial Unicode MS"/>
                <a:cs typeface="Arial Unicode MS"/>
              </a:rPr>
              <a:t>Členský štát A stanovuje pre posudzovanie takýchto rozšírení nasledovné:</a:t>
            </a:r>
          </a:p>
          <a:p>
            <a:pPr lvl="1" algn="just" rtl="0">
              <a:spcBef>
                <a:spcPts val="600"/>
              </a:spcBef>
            </a:pPr>
            <a:r>
              <a:rPr lang="sk" b="0" i="0" u="none" baseline="0">
                <a:solidFill>
                  <a:srgbClr val="333333"/>
                </a:solidFill>
                <a:latin typeface="Arial Unicode MS"/>
                <a:ea typeface="Arial Unicode MS"/>
                <a:cs typeface="Arial Unicode MS"/>
              </a:rPr>
              <a:t>EIA sa vyžaduje, ak rozšírenie dosiahne 100 % prahovej hodnoty alebo ak sa dosiahne špecifická prahová hodnota pre rozšírenie;</a:t>
            </a:r>
          </a:p>
          <a:p>
            <a:pPr lvl="1" algn="just" rtl="0">
              <a:spcBef>
                <a:spcPts val="600"/>
              </a:spcBef>
            </a:pPr>
            <a:r>
              <a:rPr lang="sk" b="0" i="0" u="none" baseline="0">
                <a:solidFill>
                  <a:srgbClr val="333333"/>
                </a:solidFill>
                <a:latin typeface="Arial Unicode MS"/>
                <a:ea typeface="Arial Unicode MS"/>
                <a:cs typeface="Arial Unicode MS"/>
              </a:rPr>
              <a:t>Ak sa dosiahne 50 % prahových hodnôt, vyžaduje sa skúmanie každého jednotlivého prípadu (na určenie potreby EIA); </a:t>
            </a:r>
          </a:p>
          <a:p>
            <a:pPr lvl="1" algn="just" rtl="0">
              <a:spcBef>
                <a:spcPts val="600"/>
              </a:spcBef>
            </a:pPr>
            <a:r>
              <a:rPr lang="sk" b="0" i="0" u="none" baseline="0">
                <a:solidFill>
                  <a:srgbClr val="333333"/>
                </a:solidFill>
                <a:latin typeface="Arial Unicode MS"/>
                <a:ea typeface="Arial Unicode MS"/>
                <a:cs typeface="Arial Unicode MS"/>
              </a:rPr>
              <a:t>Pri výpočte rozšírenia kapacity sa sčítajú rozšírenia schválené za posledných päť rokov; plánované rozšírenie musí presiahnuť aspoň 25 % prahovej hodnoty. </a:t>
            </a:r>
          </a:p>
        </p:txBody>
      </p:sp>
    </p:spTree>
    <p:extLst>
      <p:ext uri="{BB962C8B-B14F-4D97-AF65-F5344CB8AC3E}">
        <p14:creationId xmlns:p14="http://schemas.microsoft.com/office/powerpoint/2010/main" val="386315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B1D64149-60C8-DBA1-544E-773C8741D363}"/>
              </a:ext>
            </a:extLst>
          </p:cNvPr>
          <p:cNvSpPr>
            <a:spLocks noGrp="1"/>
          </p:cNvSpPr>
          <p:nvPr>
            <p:ph type="title"/>
          </p:nvPr>
        </p:nvSpPr>
        <p:spPr>
          <a:xfrm>
            <a:off x="1806575" y="1196976"/>
            <a:ext cx="8785225" cy="504825"/>
          </a:xfrm>
        </p:spPr>
        <p:txBody>
          <a:bodyPr/>
          <a:lstStyle/>
          <a:p>
            <a:pPr algn="ctr" rtl="0"/>
            <a:r>
              <a:rPr lang="sk" sz="2400" b="1" i="0" u="none" baseline="0" dirty="0"/>
              <a:t>Historická/medzinárodná perspektíva </a:t>
            </a:r>
          </a:p>
        </p:txBody>
      </p:sp>
      <p:sp>
        <p:nvSpPr>
          <p:cNvPr id="3" name="Content Placeholder 2">
            <a:extLst>
              <a:ext uri="{FF2B5EF4-FFF2-40B4-BE49-F238E27FC236}">
                <a16:creationId xmlns:a16="http://schemas.microsoft.com/office/drawing/2014/main" id="{3DB83EAD-428E-A56C-4280-37F2B1F7A8CE}"/>
              </a:ext>
            </a:extLst>
          </p:cNvPr>
          <p:cNvSpPr>
            <a:spLocks noGrp="1"/>
          </p:cNvSpPr>
          <p:nvPr>
            <p:ph idx="1"/>
          </p:nvPr>
        </p:nvSpPr>
        <p:spPr>
          <a:xfrm>
            <a:off x="1878012" y="1701801"/>
            <a:ext cx="8435975" cy="4681537"/>
          </a:xfrm>
        </p:spPr>
        <p:txBody>
          <a:bodyPr/>
          <a:lstStyle/>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t>Národný zákon USA o ochrane životného prostredia (1969)</a:t>
            </a: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solidFill>
                  <a:srgbClr val="00B0F0"/>
                </a:solidFill>
              </a:rPr>
              <a:t>Smernica EIA (1985)</a:t>
            </a: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t>Usmernenia UNEP o cieľoch a zásadách EIA (1987)</a:t>
            </a: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t>Dohovor z Espoo o hodnotení vplyvu na životné prostredie presahujúceho štátne hranice (prijatý v roku 1991 – účinný od roku 1997)</a:t>
            </a: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t>Deklarácia z Ria de Janeiro o životnom prostredí a rozvoji (1992)</a:t>
            </a: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solidFill>
                  <a:srgbClr val="00B0F0"/>
                </a:solidFill>
              </a:rPr>
              <a:t>1. zmena a doplnenie smernice EIA (1997)</a:t>
            </a: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t>Projekt Gabčíkovo-Nagymaros (rozhodnutie Medzinárodného súdneho dvora z roku 1997) </a:t>
            </a:r>
            <a:endParaRPr lang="sk" sz="1500" b="0" dirty="0">
              <a:solidFill>
                <a:srgbClr val="00B0F0"/>
              </a:solidFill>
            </a:endParaRP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t>Aarhuský dohovor (prijatý v roku 1998 – účinný od roku 2001)</a:t>
            </a: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solidFill>
                  <a:srgbClr val="00B0F0"/>
                </a:solidFill>
              </a:rPr>
              <a:t>Smernica SEA (2001)</a:t>
            </a: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t>Protokol o SEA k dohovoru z Espoo (prijatý v roku 2003 – účinný od roku 2010)</a:t>
            </a: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t>Prípad Pulp Mills (rozhodnutie Medzinárodného súdneho dvora z roku 2010): EIA dosahuje úroveň obvyklého medzinárodného práva</a:t>
            </a: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solidFill>
                  <a:srgbClr val="00B0F0"/>
                </a:solidFill>
              </a:rPr>
              <a:t>2. a 3. zmena a doplnenie smernice EIA (2003 a 2009)</a:t>
            </a: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solidFill>
                  <a:srgbClr val="00B0F0"/>
                </a:solidFill>
              </a:rPr>
              <a:t>Kodifikácia EIA (smernica 2011/92/EÚ)</a:t>
            </a:r>
          </a:p>
          <a:p>
            <a:pPr marL="285750" lvl="1" algn="just" rtl="0" eaLnBrk="1" hangingPunct="1">
              <a:lnSpc>
                <a:spcPct val="90000"/>
              </a:lnSpc>
              <a:spcAft>
                <a:spcPct val="20000"/>
              </a:spcAft>
              <a:buClr>
                <a:srgbClr val="FF0000"/>
              </a:buClr>
              <a:buFont typeface="Wingdings" panose="05000000000000000000" pitchFamily="2" charset="2"/>
              <a:buChar char="§"/>
              <a:tabLst>
                <a:tab pos="273050" algn="l"/>
                <a:tab pos="358775" algn="l"/>
              </a:tabLst>
              <a:defRPr/>
            </a:pPr>
            <a:r>
              <a:rPr lang="sk" sz="1500" b="0" i="0" u="none" baseline="0" dirty="0">
                <a:solidFill>
                  <a:srgbClr val="00B0F0"/>
                </a:solidFill>
              </a:rPr>
              <a:t>Revízia EIA (smernica 2014/52/EÚ)</a:t>
            </a:r>
          </a:p>
          <a:p>
            <a:pPr marL="0" lvl="1" indent="0" algn="just" rtl="0" eaLnBrk="1" hangingPunct="1">
              <a:lnSpc>
                <a:spcPct val="90000"/>
              </a:lnSpc>
              <a:spcAft>
                <a:spcPct val="20000"/>
              </a:spcAft>
              <a:buClr>
                <a:srgbClr val="FF0000"/>
              </a:buClr>
              <a:buNone/>
              <a:tabLst>
                <a:tab pos="273050" algn="l"/>
                <a:tab pos="358775" algn="l"/>
              </a:tabLst>
              <a:defRPr/>
            </a:pPr>
            <a:endParaRPr lang="sk" sz="1600" b="0" dirty="0"/>
          </a:p>
          <a:p>
            <a:pPr marL="0" lvl="1" indent="0" algn="l" rtl="0" eaLnBrk="1" hangingPunct="1">
              <a:lnSpc>
                <a:spcPct val="90000"/>
              </a:lnSpc>
              <a:spcAft>
                <a:spcPct val="20000"/>
              </a:spcAft>
              <a:buClr>
                <a:srgbClr val="FF0000"/>
              </a:buClr>
              <a:buNone/>
              <a:tabLst>
                <a:tab pos="273050" algn="l"/>
                <a:tab pos="358775" algn="l"/>
              </a:tabLst>
              <a:defRPr/>
            </a:pPr>
            <a:endParaRPr lang="sk" sz="1600" b="0" dirty="0"/>
          </a:p>
          <a:p>
            <a:pPr marL="0" lvl="1" indent="0" algn="l" rtl="0" eaLnBrk="1" hangingPunct="1">
              <a:lnSpc>
                <a:spcPct val="90000"/>
              </a:lnSpc>
              <a:spcAft>
                <a:spcPct val="20000"/>
              </a:spcAft>
              <a:buClr>
                <a:srgbClr val="FF0000"/>
              </a:buClr>
              <a:buNone/>
              <a:tabLst>
                <a:tab pos="273050" algn="l"/>
                <a:tab pos="358775" algn="l"/>
              </a:tabLst>
              <a:defRPr/>
            </a:pPr>
            <a:endParaRPr lang="sk" sz="1600" b="0" dirty="0"/>
          </a:p>
          <a:p>
            <a:pPr marL="0" lvl="1" indent="0" algn="l" rtl="0" eaLnBrk="1" hangingPunct="1">
              <a:lnSpc>
                <a:spcPct val="90000"/>
              </a:lnSpc>
              <a:spcAft>
                <a:spcPct val="20000"/>
              </a:spcAft>
              <a:buClr>
                <a:srgbClr val="FF0000"/>
              </a:buClr>
              <a:buNone/>
              <a:tabLst>
                <a:tab pos="273050" algn="l"/>
                <a:tab pos="358775" algn="l"/>
              </a:tabLst>
              <a:defRPr/>
            </a:pPr>
            <a:endParaRPr lang="sk" sz="1600" b="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B174DE-61F2-19C8-232F-60930BE4CD6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a:t>30</a:t>
            </a:fld>
            <a:endParaRPr lang="sk"/>
          </a:p>
        </p:txBody>
      </p:sp>
      <p:sp>
        <p:nvSpPr>
          <p:cNvPr id="3" name="Title 2">
            <a:extLst>
              <a:ext uri="{FF2B5EF4-FFF2-40B4-BE49-F238E27FC236}">
                <a16:creationId xmlns:a16="http://schemas.microsoft.com/office/drawing/2014/main" id="{F41DEE11-066F-FB0C-8941-C693D6B639C4}"/>
              </a:ext>
            </a:extLst>
          </p:cNvPr>
          <p:cNvSpPr>
            <a:spLocks noGrp="1"/>
          </p:cNvSpPr>
          <p:nvPr>
            <p:ph type="title"/>
          </p:nvPr>
        </p:nvSpPr>
        <p:spPr>
          <a:xfrm>
            <a:off x="970722" y="436440"/>
            <a:ext cx="10515600" cy="782357"/>
          </a:xfrm>
        </p:spPr>
        <p:txBody>
          <a:bodyPr/>
          <a:lstStyle/>
          <a:p>
            <a:pPr algn="l" rtl="0"/>
            <a:r>
              <a:rPr lang="sk" b="0" i="0" u="none" baseline="0"/>
              <a:t>Rozšírenie projektov – praktický príklad</a:t>
            </a:r>
            <a:endParaRPr lang="sk" dirty="0"/>
          </a:p>
        </p:txBody>
      </p:sp>
      <p:sp>
        <p:nvSpPr>
          <p:cNvPr id="4" name="Text Placeholder 3">
            <a:extLst>
              <a:ext uri="{FF2B5EF4-FFF2-40B4-BE49-F238E27FC236}">
                <a16:creationId xmlns:a16="http://schemas.microsoft.com/office/drawing/2014/main" id="{B277203C-00AF-DFA8-4827-69959FE35811}"/>
              </a:ext>
            </a:extLst>
          </p:cNvPr>
          <p:cNvSpPr>
            <a:spLocks noGrp="1"/>
          </p:cNvSpPr>
          <p:nvPr>
            <p:ph type="body" idx="1"/>
          </p:nvPr>
        </p:nvSpPr>
        <p:spPr>
          <a:xfrm>
            <a:off x="435836" y="1375873"/>
            <a:ext cx="11440585" cy="4460906"/>
          </a:xfrm>
        </p:spPr>
        <p:txBody>
          <a:bodyPr/>
          <a:lstStyle/>
          <a:p>
            <a:pPr algn="just" rtl="0"/>
            <a:r>
              <a:rPr lang="sk" sz="1800" b="0" i="0" u="none" baseline="0">
                <a:solidFill>
                  <a:srgbClr val="333333"/>
                </a:solidFill>
                <a:latin typeface="Arial Unicode MS"/>
                <a:ea typeface="Arial Unicode MS"/>
                <a:cs typeface="Arial Unicode MS"/>
              </a:rPr>
              <a:t>v zmysle smernice sa vyžaduje </a:t>
            </a:r>
            <a:r>
              <a:rPr lang="sk" sz="1800" b="0" i="0" u="none" baseline="0">
                <a:solidFill>
                  <a:srgbClr val="333333"/>
                </a:solidFill>
                <a:effectLst/>
                <a:latin typeface="Arial Unicode MS"/>
                <a:ea typeface="Arial Unicode MS"/>
                <a:cs typeface="Arial Unicode MS"/>
              </a:rPr>
              <a:t>EIA pre </a:t>
            </a:r>
            <a:r>
              <a:rPr lang="sk" sz="1800" b="1" i="0" u="none" baseline="0">
                <a:solidFill>
                  <a:srgbClr val="333333"/>
                </a:solidFill>
                <a:effectLst/>
                <a:latin typeface="Arial Unicode MS"/>
                <a:ea typeface="Arial Unicode MS"/>
                <a:cs typeface="Arial Unicode MS"/>
              </a:rPr>
              <a:t>spaľovne odpadu </a:t>
            </a:r>
            <a:r>
              <a:rPr lang="sk" sz="1800" b="0" i="0" u="none" baseline="0">
                <a:solidFill>
                  <a:srgbClr val="333333"/>
                </a:solidFill>
                <a:effectLst/>
                <a:latin typeface="Arial Unicode MS"/>
                <a:ea typeface="Arial Unicode MS"/>
                <a:cs typeface="Arial Unicode MS"/>
              </a:rPr>
              <a:t>s</a:t>
            </a:r>
            <a:r>
              <a:rPr lang="sk" sz="1800" b="1" i="0" u="none" baseline="0">
                <a:solidFill>
                  <a:srgbClr val="333333"/>
                </a:solidFill>
                <a:effectLst/>
                <a:latin typeface="Arial Unicode MS"/>
                <a:ea typeface="Arial Unicode MS"/>
                <a:cs typeface="Arial Unicode MS"/>
              </a:rPr>
              <a:t> </a:t>
            </a:r>
            <a:r>
              <a:rPr lang="sk" sz="1800" b="0" i="0" u="none" baseline="0">
                <a:solidFill>
                  <a:srgbClr val="333333"/>
                </a:solidFill>
                <a:effectLst/>
                <a:latin typeface="Arial Unicode MS"/>
                <a:ea typeface="Arial Unicode MS"/>
                <a:cs typeface="Arial Unicode MS"/>
              </a:rPr>
              <a:t>kapacitou vyššou ako</a:t>
            </a:r>
            <a:r>
              <a:rPr lang="sk" sz="1800" b="0" i="0" u="none" baseline="0">
                <a:solidFill>
                  <a:srgbClr val="333333"/>
                </a:solidFill>
                <a:latin typeface="Arial Unicode MS"/>
                <a:ea typeface="Arial Unicode MS"/>
                <a:cs typeface="Arial Unicode MS"/>
              </a:rPr>
              <a:t>100 ton za deň. (príloha I, bod 10). Členský štát A prebral toto ustanovenie tým, že stanovil EIA pri ročnej kapacite nad 35 000 ton. Po posúdení vplyvov na životné prostredie bola schválená výstavba spaľovne odpadu s ročnou kapacitou 130 000 ton. V marci 2010 orgán EIA zistil, že projekt bol realizovaný v súlade s povolením.</a:t>
            </a:r>
          </a:p>
          <a:p>
            <a:pPr algn="just" rtl="0"/>
            <a:endParaRPr lang="sk" sz="1800" dirty="0">
              <a:solidFill>
                <a:srgbClr val="333333"/>
              </a:solidFill>
              <a:latin typeface="Arial Unicode MS"/>
            </a:endParaRPr>
          </a:p>
          <a:p>
            <a:pPr algn="just" rtl="0"/>
            <a:r>
              <a:rPr lang="sk" sz="1800" b="0" i="0" u="none" baseline="0">
                <a:solidFill>
                  <a:srgbClr val="333333"/>
                </a:solidFill>
                <a:latin typeface="Arial Unicode MS"/>
                <a:ea typeface="Arial Unicode MS"/>
                <a:cs typeface="Arial Unicode MS"/>
              </a:rPr>
              <a:t>V decembri 2010 bola kapacita rozšírená zo 130 000 na 146 000 ton ročne. Skúmanie každého jednotlivého prípadu nebolo potrebné, pretože rozšírenie o 16 000 ton predstavovalo len 45,7 % prahovej hodnoty. </a:t>
            </a:r>
          </a:p>
          <a:p>
            <a:pPr algn="just" rtl="0"/>
            <a:r>
              <a:rPr lang="sk" sz="1800" b="0" i="0" u="none" baseline="0">
                <a:solidFill>
                  <a:srgbClr val="333333"/>
                </a:solidFill>
                <a:latin typeface="Arial Unicode MS"/>
                <a:ea typeface="Arial Unicode MS"/>
                <a:cs typeface="Arial Unicode MS"/>
              </a:rPr>
              <a:t>V roku 2012 sa kapacita rozšírila zo 146 000 na 154 275 ton ročne. Preskúmanie nebolo potrebné, pretože rozšírenie o 8 275 ton nedosiahlo 25 % prahovej hodnoty.</a:t>
            </a:r>
          </a:p>
          <a:p>
            <a:pPr algn="just" rtl="0"/>
            <a:r>
              <a:rPr lang="sk" sz="1800" b="0" i="0" u="none" baseline="0">
                <a:solidFill>
                  <a:srgbClr val="333333"/>
                </a:solidFill>
                <a:latin typeface="Arial Unicode MS"/>
                <a:ea typeface="Arial Unicode MS"/>
                <a:cs typeface="Arial Unicode MS"/>
              </a:rPr>
              <a:t>V roku 2014 bola kapacita rozšírená zo 154 275 na 162 500 ton ročne. Preskúmanie nebolo potrebné, pretože rozšírenie o 8 225 ton nedosiahlo 25 % prahovej hodnoty.</a:t>
            </a:r>
          </a:p>
          <a:p>
            <a:pPr algn="just" rtl="0"/>
            <a:r>
              <a:rPr lang="sk" sz="1800" b="0" i="0" u="none" baseline="0">
                <a:solidFill>
                  <a:srgbClr val="333333"/>
                </a:solidFill>
                <a:latin typeface="Arial Unicode MS"/>
                <a:ea typeface="Arial Unicode MS"/>
                <a:cs typeface="Arial Unicode MS"/>
              </a:rPr>
              <a:t>Celkovo sa kapacita zariadenia zvýšila o 92,9 % prahovej hodnoty bez akéhokoľvek skúmania podľa právnych predpisov upravujúcich EIA. Namiesto toho sa rozšírenia schválili podľa zákona o odpadoch, ktorý nestanovuje účasť verejnosti a prístup k spravodlivosti pre dotknutú verejnosť. </a:t>
            </a:r>
          </a:p>
          <a:p>
            <a:endParaRPr lang="sk" sz="1800" dirty="0">
              <a:solidFill>
                <a:srgbClr val="333333"/>
              </a:solidFill>
              <a:latin typeface="Arial Unicode MS"/>
            </a:endParaRPr>
          </a:p>
          <a:p>
            <a:endParaRPr lang="sk" dirty="0">
              <a:solidFill>
                <a:srgbClr val="333333"/>
              </a:solidFill>
              <a:latin typeface="Arial Unicode MS"/>
            </a:endParaRPr>
          </a:p>
        </p:txBody>
      </p:sp>
    </p:spTree>
    <p:extLst>
      <p:ext uri="{BB962C8B-B14F-4D97-AF65-F5344CB8AC3E}">
        <p14:creationId xmlns:p14="http://schemas.microsoft.com/office/powerpoint/2010/main" val="3690130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A3964C-9EFE-2E9B-5DAC-31FDB85A7B6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a:t>31</a:t>
            </a:fld>
            <a:endParaRPr lang="sk"/>
          </a:p>
        </p:txBody>
      </p:sp>
      <p:sp>
        <p:nvSpPr>
          <p:cNvPr id="3" name="Title 2">
            <a:extLst>
              <a:ext uri="{FF2B5EF4-FFF2-40B4-BE49-F238E27FC236}">
                <a16:creationId xmlns:a16="http://schemas.microsoft.com/office/drawing/2014/main" id="{CDE7307F-7818-0411-2704-667CA0B04E35}"/>
              </a:ext>
            </a:extLst>
          </p:cNvPr>
          <p:cNvSpPr>
            <a:spLocks noGrp="1"/>
          </p:cNvSpPr>
          <p:nvPr>
            <p:ph type="title"/>
          </p:nvPr>
        </p:nvSpPr>
        <p:spPr/>
        <p:txBody>
          <a:bodyPr/>
          <a:lstStyle/>
          <a:p>
            <a:pPr algn="l" rtl="0"/>
            <a:r>
              <a:rPr lang="sk" b="0" i="0" u="none" baseline="0"/>
              <a:t>Príloha III – Horské oblasti</a:t>
            </a:r>
            <a:endParaRPr lang="sk" dirty="0"/>
          </a:p>
        </p:txBody>
      </p:sp>
      <p:sp>
        <p:nvSpPr>
          <p:cNvPr id="4" name="Text Placeholder 3">
            <a:extLst>
              <a:ext uri="{FF2B5EF4-FFF2-40B4-BE49-F238E27FC236}">
                <a16:creationId xmlns:a16="http://schemas.microsoft.com/office/drawing/2014/main" id="{55D60DF2-BF03-0736-4408-9DB360C9AC8C}"/>
              </a:ext>
            </a:extLst>
          </p:cNvPr>
          <p:cNvSpPr>
            <a:spLocks noGrp="1"/>
          </p:cNvSpPr>
          <p:nvPr>
            <p:ph type="body" idx="1"/>
          </p:nvPr>
        </p:nvSpPr>
        <p:spPr/>
        <p:txBody>
          <a:bodyPr/>
          <a:lstStyle/>
          <a:p>
            <a:pPr algn="just" rtl="0"/>
            <a:r>
              <a:rPr lang="sk" sz="2000" b="0" i="0" u="none" baseline="0"/>
              <a:t>Umiestnenie projektov v obzvlášť citlivých lokalitách je jedným z výberových kritérií na určenie toho, či by projekty uvedené v prílohe II mali podliehať posúdeniu. V prílohe III sú medzi týmito citlivými lokalitami uvedené „</a:t>
            </a:r>
            <a:r>
              <a:rPr lang="sk" sz="2000" b="1" i="0" u="none" baseline="0"/>
              <a:t>horské oblasti“</a:t>
            </a:r>
            <a:r>
              <a:rPr lang="sk" sz="2000" b="0" i="0" u="none" baseline="0"/>
              <a:t>. Tento pojem nie je v smernici definovaný.  </a:t>
            </a:r>
          </a:p>
          <a:p>
            <a:pPr algn="just" rtl="0"/>
            <a:endParaRPr lang="sk" sz="2000" dirty="0"/>
          </a:p>
          <a:p>
            <a:pPr algn="just" rtl="0"/>
            <a:r>
              <a:rPr lang="sk" sz="2000" b="0" i="0" u="none" baseline="0"/>
              <a:t>Členský štát preberá kritérium „horská oblasť“ odkazom na „alpský región“ vymedzený ako oblasť nad hranicou lesa. Podľa zemepisnej polohy a expozície (juh/sever) ide o oblasť v nadmorskej výške 1800 až 2200 m n. m.</a:t>
            </a:r>
          </a:p>
          <a:p>
            <a:pPr algn="just" rtl="0"/>
            <a:r>
              <a:rPr lang="sk" sz="2000" b="0" i="0" u="none" baseline="0"/>
              <a:t>Ten istý členský štát ďalej stanovuje, že toto kritérium je relevantné pre šesť kategórií projektov (cesty, železnice, vysokonapäťové vedenia, hotelové komplexy, parkoviská a vodné elektrárne); ak sa tieto projekty nachádzajú v „alpskej oblasti“, uplatňujú sa nižšie prahové hodnoty. </a:t>
            </a:r>
          </a:p>
          <a:p>
            <a:endParaRPr lang="sk" dirty="0"/>
          </a:p>
        </p:txBody>
      </p:sp>
    </p:spTree>
    <p:extLst>
      <p:ext uri="{BB962C8B-B14F-4D97-AF65-F5344CB8AC3E}">
        <p14:creationId xmlns:p14="http://schemas.microsoft.com/office/powerpoint/2010/main" val="26589050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A3964C-9EFE-2E9B-5DAC-31FDB85A7B6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a:t>32</a:t>
            </a:fld>
            <a:endParaRPr lang="sk"/>
          </a:p>
        </p:txBody>
      </p:sp>
      <p:sp>
        <p:nvSpPr>
          <p:cNvPr id="3" name="Title 2">
            <a:extLst>
              <a:ext uri="{FF2B5EF4-FFF2-40B4-BE49-F238E27FC236}">
                <a16:creationId xmlns:a16="http://schemas.microsoft.com/office/drawing/2014/main" id="{CDE7307F-7818-0411-2704-667CA0B04E35}"/>
              </a:ext>
            </a:extLst>
          </p:cNvPr>
          <p:cNvSpPr>
            <a:spLocks noGrp="1"/>
          </p:cNvSpPr>
          <p:nvPr>
            <p:ph type="title"/>
          </p:nvPr>
        </p:nvSpPr>
        <p:spPr/>
        <p:txBody>
          <a:bodyPr/>
          <a:lstStyle/>
          <a:p>
            <a:pPr algn="l" rtl="0"/>
            <a:r>
              <a:rPr lang="sk" b="0" i="0" u="none" baseline="0"/>
              <a:t>Koniec prvej časti....</a:t>
            </a:r>
            <a:endParaRPr lang="sk" dirty="0"/>
          </a:p>
        </p:txBody>
      </p:sp>
      <p:sp>
        <p:nvSpPr>
          <p:cNvPr id="4" name="Text Placeholder 3">
            <a:extLst>
              <a:ext uri="{FF2B5EF4-FFF2-40B4-BE49-F238E27FC236}">
                <a16:creationId xmlns:a16="http://schemas.microsoft.com/office/drawing/2014/main" id="{55D60DF2-BF03-0736-4408-9DB360C9AC8C}"/>
              </a:ext>
            </a:extLst>
          </p:cNvPr>
          <p:cNvSpPr>
            <a:spLocks noGrp="1"/>
          </p:cNvSpPr>
          <p:nvPr>
            <p:ph type="body" idx="1"/>
          </p:nvPr>
        </p:nvSpPr>
        <p:spPr>
          <a:xfrm>
            <a:off x="863599" y="1842559"/>
            <a:ext cx="10905699" cy="3881904"/>
          </a:xfrm>
        </p:spPr>
        <p:txBody>
          <a:bodyPr/>
          <a:lstStyle/>
          <a:p>
            <a:pPr marL="76200" indent="0" algn="l" rtl="0">
              <a:buNone/>
            </a:pPr>
            <a:endParaRPr lang="sk" sz="3600" dirty="0"/>
          </a:p>
          <a:p>
            <a:pPr marL="76200" indent="0" algn="l" rtl="0">
              <a:buNone/>
            </a:pPr>
            <a:endParaRPr lang="sk" sz="3600" dirty="0"/>
          </a:p>
          <a:p>
            <a:pPr marL="76200" indent="0" algn="l" rtl="0">
              <a:buNone/>
            </a:pPr>
            <a:r>
              <a:rPr lang="sk" sz="3600" b="0" i="0" u="none" baseline="0"/>
              <a:t>Ďakujem za pozornosť!</a:t>
            </a:r>
          </a:p>
        </p:txBody>
      </p:sp>
    </p:spTree>
    <p:extLst>
      <p:ext uri="{BB962C8B-B14F-4D97-AF65-F5344CB8AC3E}">
        <p14:creationId xmlns:p14="http://schemas.microsoft.com/office/powerpoint/2010/main" val="3439016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49EABC8B-8105-2917-50C9-397DEA663BF2}"/>
              </a:ext>
            </a:extLst>
          </p:cNvPr>
          <p:cNvSpPr>
            <a:spLocks noGrp="1"/>
          </p:cNvSpPr>
          <p:nvPr>
            <p:ph type="title"/>
          </p:nvPr>
        </p:nvSpPr>
        <p:spPr>
          <a:xfrm>
            <a:off x="1992313" y="981076"/>
            <a:ext cx="8229600" cy="936625"/>
          </a:xfrm>
        </p:spPr>
        <p:txBody>
          <a:bodyPr/>
          <a:lstStyle/>
          <a:p>
            <a:pPr algn="ctr" rtl="0"/>
            <a:r>
              <a:rPr lang="sk" sz="2800" b="1" i="0" u="none" baseline="0"/>
              <a:t>Ciele smerníc SEA/EIA</a:t>
            </a:r>
          </a:p>
        </p:txBody>
      </p:sp>
      <p:sp>
        <p:nvSpPr>
          <p:cNvPr id="7171" name="Rectangle 3">
            <a:extLst>
              <a:ext uri="{FF2B5EF4-FFF2-40B4-BE49-F238E27FC236}">
                <a16:creationId xmlns:a16="http://schemas.microsoft.com/office/drawing/2014/main" id="{D0A9A230-E308-2C19-8616-14A3FCD52850}"/>
              </a:ext>
            </a:extLst>
          </p:cNvPr>
          <p:cNvSpPr>
            <a:spLocks noGrp="1" noChangeArrowheads="1"/>
          </p:cNvSpPr>
          <p:nvPr>
            <p:ph idx="1"/>
          </p:nvPr>
        </p:nvSpPr>
        <p:spPr>
          <a:xfrm>
            <a:off x="1076770" y="1773239"/>
            <a:ext cx="9483280" cy="4537075"/>
          </a:xfrm>
        </p:spPr>
        <p:txBody>
          <a:bodyPr/>
          <a:lstStyle/>
          <a:p>
            <a:pPr algn="just" defTabSz="762000" rtl="0" eaLnBrk="1" hangingPunct="1">
              <a:lnSpc>
                <a:spcPct val="80000"/>
              </a:lnSpc>
              <a:buNone/>
            </a:pPr>
            <a:r>
              <a:rPr lang="sk" sz="2000" b="1" i="0" u="sng" baseline="0"/>
              <a:t>Smernica SEA</a:t>
            </a:r>
          </a:p>
          <a:p>
            <a:pPr algn="just" defTabSz="762000" rtl="0" eaLnBrk="1" hangingPunct="1">
              <a:lnSpc>
                <a:spcPct val="80000"/>
              </a:lnSpc>
              <a:buNone/>
            </a:pPr>
            <a:endParaRPr lang="sk" altLang="en-US" sz="1000" b="1" i="0" u="sng" dirty="0"/>
          </a:p>
          <a:p>
            <a:pPr algn="just" defTabSz="762000" rtl="0" eaLnBrk="1" hangingPunct="1">
              <a:lnSpc>
                <a:spcPct val="80000"/>
              </a:lnSpc>
              <a:buFont typeface="Wingdings" panose="05000000000000000000" pitchFamily="2" charset="2"/>
              <a:buChar char="ü"/>
            </a:pPr>
            <a:r>
              <a:rPr lang="sk" sz="2000" b="0" i="0" u="none" baseline="0"/>
              <a:t>Zabezpečiť </a:t>
            </a:r>
            <a:r>
              <a:rPr lang="sk" sz="2000" b="0" i="0" u="none" baseline="0">
                <a:solidFill>
                  <a:srgbClr val="FF0000"/>
                </a:solidFill>
              </a:rPr>
              <a:t>vysokú úroveň ochrany životného prostredia</a:t>
            </a:r>
            <a:r>
              <a:rPr lang="sk" sz="2000" b="0" i="0" u="none" baseline="0">
                <a:solidFill>
                  <a:srgbClr val="FF6600"/>
                </a:solidFill>
              </a:rPr>
              <a:t>.</a:t>
            </a:r>
            <a:r>
              <a:rPr lang="sk" sz="2000" b="0" i="0" u="none" baseline="0"/>
              <a:t> </a:t>
            </a:r>
          </a:p>
          <a:p>
            <a:pPr algn="just" defTabSz="762000" rtl="0" eaLnBrk="1" hangingPunct="1">
              <a:lnSpc>
                <a:spcPct val="80000"/>
              </a:lnSpc>
              <a:buFont typeface="Wingdings" panose="05000000000000000000" pitchFamily="2" charset="2"/>
              <a:buChar char="ü"/>
            </a:pPr>
            <a:r>
              <a:rPr lang="sk" sz="2000" b="0" i="0" u="none" baseline="0"/>
              <a:t>Prispievať k </a:t>
            </a:r>
            <a:r>
              <a:rPr lang="sk" sz="2000" b="0" i="0" u="none" baseline="0">
                <a:solidFill>
                  <a:srgbClr val="FF0000"/>
                </a:solidFill>
              </a:rPr>
              <a:t>integrácii environmentálnych aspektov</a:t>
            </a:r>
            <a:r>
              <a:rPr lang="sk" sz="2000" b="0" i="0" u="none" baseline="0"/>
              <a:t> do prípravy plánov a programov s cieľom podporovať trvalo udržateľný rozvoj.</a:t>
            </a:r>
          </a:p>
          <a:p>
            <a:pPr algn="just" defTabSz="762000" rtl="0" eaLnBrk="1" hangingPunct="1">
              <a:lnSpc>
                <a:spcPct val="80000"/>
              </a:lnSpc>
              <a:buNone/>
            </a:pPr>
            <a:endParaRPr lang="sk" altLang="en-US" sz="2000" i="0" dirty="0"/>
          </a:p>
          <a:p>
            <a:pPr algn="just" defTabSz="762000" rtl="0" eaLnBrk="1" hangingPunct="1">
              <a:lnSpc>
                <a:spcPct val="80000"/>
              </a:lnSpc>
              <a:buNone/>
            </a:pPr>
            <a:r>
              <a:rPr lang="sk" sz="2000" b="1" i="0" u="sng" baseline="0"/>
              <a:t>Smernica EIA</a:t>
            </a:r>
          </a:p>
          <a:p>
            <a:pPr algn="just" defTabSz="762000" rtl="0" eaLnBrk="1" hangingPunct="1">
              <a:lnSpc>
                <a:spcPct val="80000"/>
              </a:lnSpc>
              <a:buNone/>
            </a:pPr>
            <a:endParaRPr lang="sk" altLang="en-US" sz="1000" b="1" i="0" u="sng" dirty="0"/>
          </a:p>
          <a:p>
            <a:pPr algn="just" defTabSz="762000" rtl="0" eaLnBrk="1" hangingPunct="1">
              <a:lnSpc>
                <a:spcPct val="80000"/>
              </a:lnSpc>
              <a:buNone/>
            </a:pPr>
            <a:r>
              <a:rPr lang="sk" sz="2000" b="0" i="0" u="none" baseline="0"/>
              <a:t>	Chrániť </a:t>
            </a:r>
            <a:r>
              <a:rPr lang="sk" sz="2000" b="0" i="0" u="none" baseline="0">
                <a:solidFill>
                  <a:srgbClr val="FF0000"/>
                </a:solidFill>
              </a:rPr>
              <a:t>životné prostredie a kvalitu života/zdravia ľudí.</a:t>
            </a:r>
          </a:p>
          <a:p>
            <a:pPr algn="just" defTabSz="762000" rtl="0" eaLnBrk="1" hangingPunct="1">
              <a:lnSpc>
                <a:spcPct val="80000"/>
              </a:lnSpc>
              <a:buNone/>
            </a:pPr>
            <a:endParaRPr lang="sk" altLang="en-US" sz="2000" i="0" dirty="0"/>
          </a:p>
          <a:p>
            <a:pPr algn="just" defTabSz="762000" rtl="0" eaLnBrk="1" hangingPunct="1">
              <a:lnSpc>
                <a:spcPct val="80000"/>
              </a:lnSpc>
              <a:buNone/>
            </a:pPr>
            <a:r>
              <a:rPr lang="sk" sz="2000" b="1" i="0" u="sng" baseline="0">
                <a:solidFill>
                  <a:srgbClr val="FF0000"/>
                </a:solidFill>
              </a:rPr>
              <a:t>Hlavná zásada </a:t>
            </a:r>
            <a:r>
              <a:rPr lang="sk" sz="2000" b="1" i="0" u="sng" baseline="0"/>
              <a:t>pre EIA/SEA</a:t>
            </a:r>
            <a:r>
              <a:rPr lang="sk" sz="2000" b="0" i="0" u="none" baseline="0"/>
              <a:t>: </a:t>
            </a:r>
          </a:p>
          <a:p>
            <a:pPr algn="just" defTabSz="762000" rtl="0" eaLnBrk="1" hangingPunct="1">
              <a:lnSpc>
                <a:spcPct val="80000"/>
              </a:lnSpc>
              <a:buNone/>
            </a:pPr>
            <a:endParaRPr lang="sk" altLang="en-US" sz="1000" i="0" dirty="0"/>
          </a:p>
          <a:p>
            <a:pPr algn="just" defTabSz="762000" rtl="0" eaLnBrk="1" hangingPunct="1">
              <a:lnSpc>
                <a:spcPct val="80000"/>
              </a:lnSpc>
              <a:buNone/>
            </a:pPr>
            <a:r>
              <a:rPr lang="sk" sz="2000" b="0" i="0" u="none" baseline="0"/>
              <a:t>	Plány, programy a projekty, ktoré </a:t>
            </a:r>
            <a:r>
              <a:rPr lang="sk" sz="2000" b="0" i="0" u="none" baseline="0">
                <a:solidFill>
                  <a:srgbClr val="FF0000"/>
                </a:solidFill>
              </a:rPr>
              <a:t>môžu mať významný vplyv </a:t>
            </a:r>
            <a:r>
              <a:rPr lang="sk" sz="2000" b="0" i="0" u="none" baseline="0"/>
              <a:t>na životné prostredie, podliehajú posúdeniu.</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p:cTn id="7" dur="500" fill="hold"/>
                                        <p:tgtEl>
                                          <p:spTgt spid="717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17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7171">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 calcmode="lin" valueType="num">
                                      <p:cBhvr>
                                        <p:cTn id="12" dur="500" fill="hold"/>
                                        <p:tgtEl>
                                          <p:spTgt spid="7171">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7171">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7171">
                                            <p:txEl>
                                              <p:pRg st="2" end="2"/>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7171">
                                            <p:txEl>
                                              <p:pRg st="3" end="3"/>
                                            </p:txEl>
                                          </p:spTgt>
                                        </p:tgtEl>
                                        <p:attrNameLst>
                                          <p:attrName>style.visibility</p:attrName>
                                        </p:attrNameLst>
                                      </p:cBhvr>
                                      <p:to>
                                        <p:strVal val="visible"/>
                                      </p:to>
                                    </p:set>
                                    <p:anim calcmode="lin" valueType="num">
                                      <p:cBhvr>
                                        <p:cTn id="17" dur="500" fill="hold"/>
                                        <p:tgtEl>
                                          <p:spTgt spid="7171">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7171">
                                            <p:txEl>
                                              <p:pRg st="3" end="3"/>
                                            </p:txEl>
                                          </p:spTgt>
                                        </p:tgtEl>
                                        <p:attrNameLst>
                                          <p:attrName>ppt_h</p:attrName>
                                        </p:attrNameLst>
                                      </p:cBhvr>
                                      <p:tavLst>
                                        <p:tav tm="0">
                                          <p:val>
                                            <p:fltVal val="0"/>
                                          </p:val>
                                        </p:tav>
                                        <p:tav tm="100000">
                                          <p:val>
                                            <p:strVal val="#ppt_h"/>
                                          </p:val>
                                        </p:tav>
                                      </p:tavLst>
                                    </p:anim>
                                    <p:animEffect transition="in" filter="fade">
                                      <p:cBhvr>
                                        <p:cTn id="19" dur="500"/>
                                        <p:tgtEl>
                                          <p:spTgt spid="7171">
                                            <p:txEl>
                                              <p:pRg st="3" end="3"/>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7171">
                                            <p:txEl>
                                              <p:pRg st="5" end="5"/>
                                            </p:txEl>
                                          </p:spTgt>
                                        </p:tgtEl>
                                        <p:attrNameLst>
                                          <p:attrName>style.visibility</p:attrName>
                                        </p:attrNameLst>
                                      </p:cBhvr>
                                      <p:to>
                                        <p:strVal val="visible"/>
                                      </p:to>
                                    </p:set>
                                    <p:anim calcmode="lin" valueType="num">
                                      <p:cBhvr>
                                        <p:cTn id="22" dur="500" fill="hold"/>
                                        <p:tgtEl>
                                          <p:spTgt spid="7171">
                                            <p:txEl>
                                              <p:pRg st="5" end="5"/>
                                            </p:txEl>
                                          </p:spTgt>
                                        </p:tgtEl>
                                        <p:attrNameLst>
                                          <p:attrName>ppt_w</p:attrName>
                                        </p:attrNameLst>
                                      </p:cBhvr>
                                      <p:tavLst>
                                        <p:tav tm="0">
                                          <p:val>
                                            <p:fltVal val="0"/>
                                          </p:val>
                                        </p:tav>
                                        <p:tav tm="100000">
                                          <p:val>
                                            <p:strVal val="#ppt_w"/>
                                          </p:val>
                                        </p:tav>
                                      </p:tavLst>
                                    </p:anim>
                                    <p:anim calcmode="lin" valueType="num">
                                      <p:cBhvr>
                                        <p:cTn id="23" dur="500" fill="hold"/>
                                        <p:tgtEl>
                                          <p:spTgt spid="7171">
                                            <p:txEl>
                                              <p:pRg st="5" end="5"/>
                                            </p:txEl>
                                          </p:spTgt>
                                        </p:tgtEl>
                                        <p:attrNameLst>
                                          <p:attrName>ppt_h</p:attrName>
                                        </p:attrNameLst>
                                      </p:cBhvr>
                                      <p:tavLst>
                                        <p:tav tm="0">
                                          <p:val>
                                            <p:fltVal val="0"/>
                                          </p:val>
                                        </p:tav>
                                        <p:tav tm="100000">
                                          <p:val>
                                            <p:strVal val="#ppt_h"/>
                                          </p:val>
                                        </p:tav>
                                      </p:tavLst>
                                    </p:anim>
                                    <p:animEffect transition="in" filter="fade">
                                      <p:cBhvr>
                                        <p:cTn id="24" dur="500"/>
                                        <p:tgtEl>
                                          <p:spTgt spid="7171">
                                            <p:txEl>
                                              <p:pRg st="5" end="5"/>
                                            </p:txEl>
                                          </p:spTgt>
                                        </p:tgtEl>
                                      </p:cBhvr>
                                    </p:animEffect>
                                  </p:childTnLst>
                                </p:cTn>
                              </p:par>
                              <p:par>
                                <p:cTn id="25" presetID="53" presetClass="entr" presetSubtype="16" fill="hold" nodeType="withEffect">
                                  <p:stCondLst>
                                    <p:cond delay="0"/>
                                  </p:stCondLst>
                                  <p:childTnLst>
                                    <p:set>
                                      <p:cBhvr>
                                        <p:cTn id="26" dur="1" fill="hold">
                                          <p:stCondLst>
                                            <p:cond delay="0"/>
                                          </p:stCondLst>
                                        </p:cTn>
                                        <p:tgtEl>
                                          <p:spTgt spid="7171">
                                            <p:txEl>
                                              <p:pRg st="7" end="7"/>
                                            </p:txEl>
                                          </p:spTgt>
                                        </p:tgtEl>
                                        <p:attrNameLst>
                                          <p:attrName>style.visibility</p:attrName>
                                        </p:attrNameLst>
                                      </p:cBhvr>
                                      <p:to>
                                        <p:strVal val="visible"/>
                                      </p:to>
                                    </p:set>
                                    <p:anim calcmode="lin" valueType="num">
                                      <p:cBhvr>
                                        <p:cTn id="27" dur="500" fill="hold"/>
                                        <p:tgtEl>
                                          <p:spTgt spid="7171">
                                            <p:txEl>
                                              <p:pRg st="7" end="7"/>
                                            </p:txEl>
                                          </p:spTgt>
                                        </p:tgtEl>
                                        <p:attrNameLst>
                                          <p:attrName>ppt_w</p:attrName>
                                        </p:attrNameLst>
                                      </p:cBhvr>
                                      <p:tavLst>
                                        <p:tav tm="0">
                                          <p:val>
                                            <p:fltVal val="0"/>
                                          </p:val>
                                        </p:tav>
                                        <p:tav tm="100000">
                                          <p:val>
                                            <p:strVal val="#ppt_w"/>
                                          </p:val>
                                        </p:tav>
                                      </p:tavLst>
                                    </p:anim>
                                    <p:anim calcmode="lin" valueType="num">
                                      <p:cBhvr>
                                        <p:cTn id="28" dur="500" fill="hold"/>
                                        <p:tgtEl>
                                          <p:spTgt spid="7171">
                                            <p:txEl>
                                              <p:pRg st="7" end="7"/>
                                            </p:txEl>
                                          </p:spTgt>
                                        </p:tgtEl>
                                        <p:attrNameLst>
                                          <p:attrName>ppt_h</p:attrName>
                                        </p:attrNameLst>
                                      </p:cBhvr>
                                      <p:tavLst>
                                        <p:tav tm="0">
                                          <p:val>
                                            <p:fltVal val="0"/>
                                          </p:val>
                                        </p:tav>
                                        <p:tav tm="100000">
                                          <p:val>
                                            <p:strVal val="#ppt_h"/>
                                          </p:val>
                                        </p:tav>
                                      </p:tavLst>
                                    </p:anim>
                                    <p:animEffect transition="in" filter="fade">
                                      <p:cBhvr>
                                        <p:cTn id="29" dur="500"/>
                                        <p:tgtEl>
                                          <p:spTgt spid="7171">
                                            <p:txEl>
                                              <p:pRg st="7" end="7"/>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2" presetClass="entr" presetSubtype="0" fill="hold" nodeType="clickEffect">
                                  <p:stCondLst>
                                    <p:cond delay="0"/>
                                  </p:stCondLst>
                                  <p:childTnLst>
                                    <p:set>
                                      <p:cBhvr>
                                        <p:cTn id="33" dur="1" fill="hold">
                                          <p:stCondLst>
                                            <p:cond delay="0"/>
                                          </p:stCondLst>
                                        </p:cTn>
                                        <p:tgtEl>
                                          <p:spTgt spid="7171">
                                            <p:txEl>
                                              <p:pRg st="9" end="9"/>
                                            </p:txEl>
                                          </p:spTgt>
                                        </p:tgtEl>
                                        <p:attrNameLst>
                                          <p:attrName>style.visibility</p:attrName>
                                        </p:attrNameLst>
                                      </p:cBhvr>
                                      <p:to>
                                        <p:strVal val="visible"/>
                                      </p:to>
                                    </p:set>
                                    <p:animEffect transition="in" filter="fade">
                                      <p:cBhvr>
                                        <p:cTn id="34" dur="1000"/>
                                        <p:tgtEl>
                                          <p:spTgt spid="7171">
                                            <p:txEl>
                                              <p:pRg st="9" end="9"/>
                                            </p:txEl>
                                          </p:spTgt>
                                        </p:tgtEl>
                                      </p:cBhvr>
                                    </p:animEffect>
                                    <p:anim calcmode="lin" valueType="num">
                                      <p:cBhvr>
                                        <p:cTn id="35" dur="1000" fill="hold"/>
                                        <p:tgtEl>
                                          <p:spTgt spid="7171">
                                            <p:txEl>
                                              <p:pRg st="9" end="9"/>
                                            </p:txEl>
                                          </p:spTgt>
                                        </p:tgtEl>
                                        <p:attrNameLst>
                                          <p:attrName>ppt_x</p:attrName>
                                        </p:attrNameLst>
                                      </p:cBhvr>
                                      <p:tavLst>
                                        <p:tav tm="0">
                                          <p:val>
                                            <p:strVal val="#ppt_x"/>
                                          </p:val>
                                        </p:tav>
                                        <p:tav tm="100000">
                                          <p:val>
                                            <p:strVal val="#ppt_x"/>
                                          </p:val>
                                        </p:tav>
                                      </p:tavLst>
                                    </p:anim>
                                    <p:anim calcmode="lin" valueType="num">
                                      <p:cBhvr>
                                        <p:cTn id="36" dur="1000" fill="hold"/>
                                        <p:tgtEl>
                                          <p:spTgt spid="7171">
                                            <p:txEl>
                                              <p:pRg st="9" end="9"/>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171">
                                            <p:txEl>
                                              <p:pRg st="11" end="11"/>
                                            </p:txEl>
                                          </p:spTgt>
                                        </p:tgtEl>
                                        <p:attrNameLst>
                                          <p:attrName>style.visibility</p:attrName>
                                        </p:attrNameLst>
                                      </p:cBhvr>
                                      <p:to>
                                        <p:strVal val="visible"/>
                                      </p:to>
                                    </p:set>
                                    <p:animEffect transition="in" filter="fade">
                                      <p:cBhvr>
                                        <p:cTn id="39" dur="1000"/>
                                        <p:tgtEl>
                                          <p:spTgt spid="7171">
                                            <p:txEl>
                                              <p:pRg st="11" end="11"/>
                                            </p:txEl>
                                          </p:spTgt>
                                        </p:tgtEl>
                                      </p:cBhvr>
                                    </p:animEffect>
                                    <p:anim calcmode="lin" valueType="num">
                                      <p:cBhvr>
                                        <p:cTn id="40" dur="1000" fill="hold"/>
                                        <p:tgtEl>
                                          <p:spTgt spid="7171">
                                            <p:txEl>
                                              <p:pRg st="11" end="11"/>
                                            </p:txEl>
                                          </p:spTgt>
                                        </p:tgtEl>
                                        <p:attrNameLst>
                                          <p:attrName>ppt_x</p:attrName>
                                        </p:attrNameLst>
                                      </p:cBhvr>
                                      <p:tavLst>
                                        <p:tav tm="0">
                                          <p:val>
                                            <p:strVal val="#ppt_x"/>
                                          </p:val>
                                        </p:tav>
                                        <p:tav tm="100000">
                                          <p:val>
                                            <p:strVal val="#ppt_x"/>
                                          </p:val>
                                        </p:tav>
                                      </p:tavLst>
                                    </p:anim>
                                    <p:anim calcmode="lin" valueType="num">
                                      <p:cBhvr>
                                        <p:cTn id="41" dur="1000" fill="hold"/>
                                        <p:tgtEl>
                                          <p:spTgt spid="7171">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EFC3E111-8E90-E242-4C9D-6E5A8B2CF5FB}"/>
              </a:ext>
            </a:extLst>
          </p:cNvPr>
          <p:cNvSpPr>
            <a:spLocks noGrp="1" noChangeArrowheads="1"/>
          </p:cNvSpPr>
          <p:nvPr>
            <p:ph type="title"/>
          </p:nvPr>
        </p:nvSpPr>
        <p:spPr>
          <a:xfrm>
            <a:off x="304800" y="1065213"/>
            <a:ext cx="11315699" cy="844550"/>
          </a:xfrm>
        </p:spPr>
        <p:txBody>
          <a:bodyPr/>
          <a:lstStyle/>
          <a:p>
            <a:pPr algn="ctr" rtl="0" eaLnBrk="1" hangingPunct="1"/>
            <a:r>
              <a:rPr lang="sk" sz="2600" b="1" i="0" u="none" baseline="0" dirty="0"/>
              <a:t>Posudzovanie vplyvov na životné prostredie na úrovni EÚ</a:t>
            </a:r>
            <a:endParaRPr lang="sk" altLang="en-US" sz="2600" dirty="0">
              <a:solidFill>
                <a:srgbClr val="002060"/>
              </a:solidFill>
            </a:endParaRPr>
          </a:p>
        </p:txBody>
      </p:sp>
      <p:sp>
        <p:nvSpPr>
          <p:cNvPr id="6148" name="Rectangle 3">
            <a:extLst>
              <a:ext uri="{FF2B5EF4-FFF2-40B4-BE49-F238E27FC236}">
                <a16:creationId xmlns:a16="http://schemas.microsoft.com/office/drawing/2014/main" id="{AEDD0D26-70C7-2CFB-E12F-5D87DB46A086}"/>
              </a:ext>
            </a:extLst>
          </p:cNvPr>
          <p:cNvSpPr>
            <a:spLocks noGrp="1" noChangeArrowheads="1"/>
          </p:cNvSpPr>
          <p:nvPr>
            <p:ph idx="1"/>
          </p:nvPr>
        </p:nvSpPr>
        <p:spPr>
          <a:xfrm>
            <a:off x="5213350" y="1987550"/>
            <a:ext cx="1746250" cy="1189038"/>
          </a:xfrm>
        </p:spPr>
        <p:txBody>
          <a:bodyPr/>
          <a:lstStyle/>
          <a:p>
            <a:pPr algn="ctr" defTabSz="762000" rtl="0" eaLnBrk="1" hangingPunct="1">
              <a:lnSpc>
                <a:spcPct val="90000"/>
              </a:lnSpc>
              <a:buNone/>
              <a:defRPr/>
            </a:pPr>
            <a:r>
              <a:rPr lang="sk" b="0" i="0" u="none" baseline="0"/>
              <a:t> </a:t>
            </a:r>
          </a:p>
          <a:p>
            <a:pPr algn="ctr" defTabSz="762000" rtl="0" eaLnBrk="1" hangingPunct="1">
              <a:lnSpc>
                <a:spcPct val="90000"/>
              </a:lnSpc>
              <a:buNone/>
              <a:defRPr/>
            </a:pPr>
            <a:r>
              <a:rPr lang="sk" sz="1400" b="1" i="1" u="none" cap="small" baseline="0">
                <a:solidFill>
                  <a:srgbClr val="002060"/>
                </a:solidFill>
              </a:rPr>
              <a:t>zásady,</a:t>
            </a:r>
          </a:p>
          <a:p>
            <a:pPr algn="ctr" defTabSz="762000" rtl="0" eaLnBrk="1" hangingPunct="1">
              <a:lnSpc>
                <a:spcPct val="90000"/>
              </a:lnSpc>
              <a:buNone/>
              <a:defRPr/>
            </a:pPr>
            <a:r>
              <a:rPr lang="sk" sz="1400" b="1" i="1" u="none" cap="small" baseline="0">
                <a:solidFill>
                  <a:srgbClr val="002060"/>
                </a:solidFill>
              </a:rPr>
              <a:t>stratégie,</a:t>
            </a:r>
          </a:p>
          <a:p>
            <a:pPr algn="ctr" defTabSz="762000" rtl="0" eaLnBrk="1" hangingPunct="1">
              <a:lnSpc>
                <a:spcPct val="90000"/>
              </a:lnSpc>
              <a:buNone/>
              <a:defRPr/>
            </a:pPr>
            <a:r>
              <a:rPr lang="sk" sz="1400" b="1" i="1" u="none" cap="small" baseline="0">
                <a:solidFill>
                  <a:srgbClr val="002060"/>
                </a:solidFill>
              </a:rPr>
              <a:t>právne predpisy</a:t>
            </a:r>
            <a:endParaRPr lang="sk" sz="1400" b="1" cap="small" dirty="0">
              <a:solidFill>
                <a:srgbClr val="002060"/>
              </a:solidFill>
            </a:endParaRPr>
          </a:p>
        </p:txBody>
      </p:sp>
      <p:sp>
        <p:nvSpPr>
          <p:cNvPr id="5124" name="Freeform 4">
            <a:extLst>
              <a:ext uri="{FF2B5EF4-FFF2-40B4-BE49-F238E27FC236}">
                <a16:creationId xmlns:a16="http://schemas.microsoft.com/office/drawing/2014/main" id="{FB528110-8F37-E9FE-F032-476ABA88B850}"/>
              </a:ext>
            </a:extLst>
          </p:cNvPr>
          <p:cNvSpPr>
            <a:spLocks/>
          </p:cNvSpPr>
          <p:nvPr/>
        </p:nvSpPr>
        <p:spPr bwMode="auto">
          <a:xfrm>
            <a:off x="2632076" y="1724025"/>
            <a:ext cx="7339013" cy="3956050"/>
          </a:xfrm>
          <a:custGeom>
            <a:avLst/>
            <a:gdLst>
              <a:gd name="T0" fmla="*/ 2147483646 w 4623"/>
              <a:gd name="T1" fmla="*/ 0 h 2492"/>
              <a:gd name="T2" fmla="*/ 2147483646 w 4623"/>
              <a:gd name="T3" fmla="*/ 2147483646 h 2492"/>
              <a:gd name="T4" fmla="*/ 0 w 4623"/>
              <a:gd name="T5" fmla="*/ 2147483646 h 2492"/>
              <a:gd name="T6" fmla="*/ 2147483646 w 4623"/>
              <a:gd name="T7" fmla="*/ 2147483646 h 2492"/>
              <a:gd name="T8" fmla="*/ 2147483646 w 4623"/>
              <a:gd name="T9" fmla="*/ 2147483646 h 24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23" h="2492">
                <a:moveTo>
                  <a:pt x="2167" y="0"/>
                </a:moveTo>
                <a:lnTo>
                  <a:pt x="1353" y="932"/>
                </a:lnTo>
                <a:lnTo>
                  <a:pt x="0" y="2492"/>
                </a:lnTo>
                <a:lnTo>
                  <a:pt x="4623" y="2492"/>
                </a:lnTo>
                <a:lnTo>
                  <a:pt x="2178" y="14"/>
                </a:lnTo>
              </a:path>
            </a:pathLst>
          </a:custGeom>
          <a:noFill/>
          <a:ln w="19050" cap="flat" cmpd="sng">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rtl="0" eaLnBrk="0" fontAlgn="base" hangingPunct="0">
              <a:spcBef>
                <a:spcPct val="0"/>
              </a:spcBef>
              <a:spcAft>
                <a:spcPct val="0"/>
              </a:spcAft>
              <a:buClrTx/>
            </a:pPr>
            <a:endParaRPr lang="sk" sz="1200" kern="1200">
              <a:solidFill>
                <a:srgbClr val="0F5494"/>
              </a:solidFill>
              <a:latin typeface="Verdana" panose="020B0604030504040204" pitchFamily="34" charset="0"/>
              <a:ea typeface="+mn-ea"/>
              <a:cs typeface="+mn-cs"/>
            </a:endParaRPr>
          </a:p>
        </p:txBody>
      </p:sp>
      <p:sp>
        <p:nvSpPr>
          <p:cNvPr id="6150" name="Rectangle 7">
            <a:extLst>
              <a:ext uri="{FF2B5EF4-FFF2-40B4-BE49-F238E27FC236}">
                <a16:creationId xmlns:a16="http://schemas.microsoft.com/office/drawing/2014/main" id="{8642D239-551D-480C-2BCA-2B4294844642}"/>
              </a:ext>
            </a:extLst>
          </p:cNvPr>
          <p:cNvSpPr>
            <a:spLocks noChangeArrowheads="1"/>
          </p:cNvSpPr>
          <p:nvPr/>
        </p:nvSpPr>
        <p:spPr bwMode="auto">
          <a:xfrm>
            <a:off x="4019551" y="3486151"/>
            <a:ext cx="4284663" cy="766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marL="342900" indent="-342900" algn="ctr" rtl="0" fontAlgn="base">
              <a:spcBef>
                <a:spcPct val="20000"/>
              </a:spcBef>
              <a:spcAft>
                <a:spcPct val="0"/>
              </a:spcAft>
              <a:buClrTx/>
              <a:defRPr/>
            </a:pPr>
            <a:r>
              <a:rPr lang="sk" sz="2400" b="1" i="0" u="none" kern="1200" cap="small" baseline="0">
                <a:solidFill>
                  <a:srgbClr val="002060"/>
                </a:solidFill>
                <a:latin typeface="Verdana" panose="020B0604030504040204" pitchFamily="34" charset="0"/>
                <a:ea typeface="+mn-ea"/>
                <a:cs typeface="+mn-cs"/>
              </a:rPr>
              <a:t>plány a programy</a:t>
            </a:r>
            <a:endParaRPr lang="sk" sz="2400" b="1" kern="1200" cap="small" dirty="0">
              <a:solidFill>
                <a:srgbClr val="002060"/>
              </a:solidFill>
              <a:latin typeface="Verdana" panose="020B0604030504040204" pitchFamily="34" charset="0"/>
              <a:ea typeface="+mn-ea"/>
              <a:cs typeface="+mn-cs"/>
            </a:endParaRPr>
          </a:p>
          <a:p>
            <a:pPr marL="342900" indent="-342900" algn="ctr" rtl="0" fontAlgn="base">
              <a:spcBef>
                <a:spcPct val="20000"/>
              </a:spcBef>
              <a:spcAft>
                <a:spcPct val="0"/>
              </a:spcAft>
              <a:buClrTx/>
              <a:defRPr/>
            </a:pPr>
            <a:r>
              <a:rPr lang="sk" sz="1200" b="1" i="0" u="none" kern="1200" baseline="0">
                <a:solidFill>
                  <a:srgbClr val="002060"/>
                </a:solidFill>
                <a:latin typeface="Verdana" panose="020B0604030504040204" pitchFamily="34" charset="0"/>
                <a:ea typeface="+mn-ea"/>
                <a:cs typeface="+mn-cs"/>
              </a:rPr>
              <a:t>Smernica SEA (2001/42/ES)</a:t>
            </a:r>
            <a:r>
              <a:rPr lang="sk" sz="1200" b="1" i="0" u="none" kern="1200" baseline="0">
                <a:solidFill>
                  <a:srgbClr val="000099"/>
                </a:solidFill>
                <a:latin typeface="Verdana" panose="020B0604030504040204" pitchFamily="34" charset="0"/>
                <a:ea typeface="+mn-ea"/>
                <a:cs typeface="+mn-cs"/>
              </a:rPr>
              <a:t>)</a:t>
            </a:r>
            <a:endParaRPr lang="sk" sz="3200" b="1" kern="1200" dirty="0">
              <a:solidFill>
                <a:srgbClr val="000099"/>
              </a:solidFill>
              <a:latin typeface="Verdana" panose="020B0604030504040204" pitchFamily="34" charset="0"/>
              <a:ea typeface="+mn-ea"/>
              <a:cs typeface="+mn-cs"/>
            </a:endParaRPr>
          </a:p>
        </p:txBody>
      </p:sp>
      <p:sp>
        <p:nvSpPr>
          <p:cNvPr id="6151" name="Rectangle 8">
            <a:extLst>
              <a:ext uri="{FF2B5EF4-FFF2-40B4-BE49-F238E27FC236}">
                <a16:creationId xmlns:a16="http://schemas.microsoft.com/office/drawing/2014/main" id="{67164BDA-A145-AF2E-D4A8-18F7BCD3D390}"/>
              </a:ext>
            </a:extLst>
          </p:cNvPr>
          <p:cNvSpPr>
            <a:spLocks noChangeArrowheads="1"/>
          </p:cNvSpPr>
          <p:nvPr/>
        </p:nvSpPr>
        <p:spPr bwMode="auto">
          <a:xfrm>
            <a:off x="3276600" y="4611688"/>
            <a:ext cx="58674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marL="342900" indent="-342900" algn="ctr" rtl="0" fontAlgn="base">
              <a:spcBef>
                <a:spcPct val="20000"/>
              </a:spcBef>
              <a:spcAft>
                <a:spcPct val="0"/>
              </a:spcAft>
              <a:buClrTx/>
              <a:defRPr/>
            </a:pPr>
            <a:r>
              <a:rPr lang="sk" sz="2600" b="1" i="0" u="none" kern="1200" cap="small" baseline="0" dirty="0">
                <a:solidFill>
                  <a:srgbClr val="002060"/>
                </a:solidFill>
                <a:latin typeface="Verdana" panose="020B0604030504040204" pitchFamily="34" charset="0"/>
                <a:ea typeface="+mn-ea"/>
                <a:cs typeface="+mn-cs"/>
              </a:rPr>
              <a:t>projekty (verejné – súkromné)</a:t>
            </a:r>
          </a:p>
          <a:p>
            <a:pPr marL="342900" indent="-342900" algn="ctr" rtl="0" fontAlgn="base">
              <a:spcBef>
                <a:spcPct val="20000"/>
              </a:spcBef>
              <a:spcAft>
                <a:spcPct val="0"/>
              </a:spcAft>
              <a:buClrTx/>
              <a:defRPr/>
            </a:pPr>
            <a:r>
              <a:rPr lang="sk" sz="1200" b="1" i="0" u="none" kern="1200" baseline="0" dirty="0">
                <a:solidFill>
                  <a:srgbClr val="002060"/>
                </a:solidFill>
                <a:latin typeface="Verdana" panose="020B0604030504040204" pitchFamily="34" charset="0"/>
                <a:ea typeface="+mn-ea"/>
                <a:cs typeface="+mn-cs"/>
              </a:rPr>
              <a:t>Smernica EIA (2011/92/EÚ, v znení smernice 2014/52/EÚ)</a:t>
            </a:r>
          </a:p>
        </p:txBody>
      </p:sp>
      <p:sp>
        <p:nvSpPr>
          <p:cNvPr id="25607" name="Line 9">
            <a:extLst>
              <a:ext uri="{FF2B5EF4-FFF2-40B4-BE49-F238E27FC236}">
                <a16:creationId xmlns:a16="http://schemas.microsoft.com/office/drawing/2014/main" id="{72D61A85-FCB9-02F0-7262-94476E32F2EE}"/>
              </a:ext>
            </a:extLst>
          </p:cNvPr>
          <p:cNvSpPr>
            <a:spLocks noChangeShapeType="1"/>
          </p:cNvSpPr>
          <p:nvPr/>
        </p:nvSpPr>
        <p:spPr bwMode="auto">
          <a:xfrm>
            <a:off x="4835526" y="3128963"/>
            <a:ext cx="2663825" cy="1270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rtl="0" eaLnBrk="0" fontAlgn="base" hangingPunct="0">
              <a:spcBef>
                <a:spcPct val="0"/>
              </a:spcBef>
              <a:spcAft>
                <a:spcPct val="0"/>
              </a:spcAft>
              <a:buClrTx/>
            </a:pPr>
            <a:endParaRPr lang="sk" sz="1200" kern="1200">
              <a:solidFill>
                <a:srgbClr val="0F5494"/>
              </a:solidFill>
              <a:latin typeface="Verdana" panose="020B0604030504040204" pitchFamily="34" charset="0"/>
              <a:ea typeface="+mn-ea"/>
              <a:cs typeface="+mn-cs"/>
            </a:endParaRPr>
          </a:p>
        </p:txBody>
      </p:sp>
      <p:sp>
        <p:nvSpPr>
          <p:cNvPr id="25608" name="Line 10">
            <a:extLst>
              <a:ext uri="{FF2B5EF4-FFF2-40B4-BE49-F238E27FC236}">
                <a16:creationId xmlns:a16="http://schemas.microsoft.com/office/drawing/2014/main" id="{FB5B89B8-84DC-04B6-B6D9-9E5C042B05BA}"/>
              </a:ext>
            </a:extLst>
          </p:cNvPr>
          <p:cNvSpPr>
            <a:spLocks noChangeShapeType="1"/>
          </p:cNvSpPr>
          <p:nvPr/>
        </p:nvSpPr>
        <p:spPr bwMode="auto">
          <a:xfrm>
            <a:off x="3756026" y="4365625"/>
            <a:ext cx="4932363"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rtl="0" eaLnBrk="0" fontAlgn="base" hangingPunct="0">
              <a:spcBef>
                <a:spcPct val="0"/>
              </a:spcBef>
              <a:spcAft>
                <a:spcPct val="0"/>
              </a:spcAft>
              <a:buClrTx/>
            </a:pPr>
            <a:endParaRPr lang="sk" sz="1200" kern="1200">
              <a:solidFill>
                <a:srgbClr val="0F5494"/>
              </a:solidFill>
              <a:latin typeface="Verdana" panose="020B0604030504040204" pitchFamily="34" charset="0"/>
              <a:ea typeface="+mn-ea"/>
              <a:cs typeface="+mn-cs"/>
            </a:endParaRPr>
          </a:p>
        </p:txBody>
      </p:sp>
      <p:sp>
        <p:nvSpPr>
          <p:cNvPr id="25609" name="Text Box 12">
            <a:extLst>
              <a:ext uri="{FF2B5EF4-FFF2-40B4-BE49-F238E27FC236}">
                <a16:creationId xmlns:a16="http://schemas.microsoft.com/office/drawing/2014/main" id="{095980B6-00CB-B018-EB28-68D34E90B05C}"/>
              </a:ext>
            </a:extLst>
          </p:cNvPr>
          <p:cNvSpPr txBox="1">
            <a:spLocks noChangeArrowheads="1"/>
          </p:cNvSpPr>
          <p:nvPr/>
        </p:nvSpPr>
        <p:spPr bwMode="auto">
          <a:xfrm>
            <a:off x="3287714" y="3284538"/>
            <a:ext cx="9366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endParaRPr lang="sk" altLang="en-US" sz="1800" i="0" kern="1200">
              <a:solidFill>
                <a:srgbClr val="000000"/>
              </a:solidFill>
              <a:latin typeface="Arial" panose="020B0604020202020204" pitchFamily="34" charset="0"/>
              <a:ea typeface="+mn-ea"/>
              <a:cs typeface="+mn-cs"/>
            </a:endParaRPr>
          </a:p>
        </p:txBody>
      </p:sp>
      <p:sp>
        <p:nvSpPr>
          <p:cNvPr id="5130" name="Rectangle 18">
            <a:extLst>
              <a:ext uri="{FF2B5EF4-FFF2-40B4-BE49-F238E27FC236}">
                <a16:creationId xmlns:a16="http://schemas.microsoft.com/office/drawing/2014/main" id="{C5C5E5A2-7718-A2D4-EE86-686E6AFAB398}"/>
              </a:ext>
            </a:extLst>
          </p:cNvPr>
          <p:cNvSpPr>
            <a:spLocks noChangeArrowheads="1"/>
          </p:cNvSpPr>
          <p:nvPr/>
        </p:nvSpPr>
        <p:spPr bwMode="auto">
          <a:xfrm>
            <a:off x="1724025" y="3249613"/>
            <a:ext cx="2160588" cy="46196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0"/>
              </a:spcBef>
              <a:spcAft>
                <a:spcPct val="0"/>
              </a:spcAft>
              <a:buClrTx/>
              <a:buNone/>
            </a:pPr>
            <a:r>
              <a:rPr lang="sk" sz="1200" b="1" i="0" u="none" kern="1200" baseline="0">
                <a:solidFill>
                  <a:srgbClr val="000099"/>
                </a:solidFill>
                <a:ea typeface="+mn-ea"/>
                <a:cs typeface="+mn-cs"/>
              </a:rPr>
              <a:t>Smernice o biotopoch a vtákoch</a:t>
            </a:r>
            <a:endParaRPr lang="sk" altLang="en-US" sz="1200" b="1" i="0" kern="1200">
              <a:solidFill>
                <a:srgbClr val="000099"/>
              </a:solidFill>
              <a:ea typeface="+mn-ea"/>
              <a:cs typeface="+mn-cs"/>
            </a:endParaRPr>
          </a:p>
        </p:txBody>
      </p:sp>
      <p:sp>
        <p:nvSpPr>
          <p:cNvPr id="5132" name="Rectangle 25">
            <a:extLst>
              <a:ext uri="{FF2B5EF4-FFF2-40B4-BE49-F238E27FC236}">
                <a16:creationId xmlns:a16="http://schemas.microsoft.com/office/drawing/2014/main" id="{D44458BF-7186-22BD-B5A7-A81AC6AC8049}"/>
              </a:ext>
            </a:extLst>
          </p:cNvPr>
          <p:cNvSpPr>
            <a:spLocks noChangeArrowheads="1"/>
          </p:cNvSpPr>
          <p:nvPr/>
        </p:nvSpPr>
        <p:spPr bwMode="auto">
          <a:xfrm>
            <a:off x="1724025" y="1708151"/>
            <a:ext cx="2160588" cy="46166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0"/>
              </a:spcBef>
              <a:spcAft>
                <a:spcPct val="0"/>
              </a:spcAft>
              <a:buClrTx/>
              <a:buNone/>
            </a:pPr>
            <a:r>
              <a:rPr lang="sk" sz="1200" b="1" i="0" u="none" kern="1200" baseline="0">
                <a:solidFill>
                  <a:srgbClr val="000099"/>
                </a:solidFill>
                <a:ea typeface="+mn-ea"/>
                <a:cs typeface="+mn-cs"/>
              </a:rPr>
              <a:t>Rámcová smernica o vode</a:t>
            </a:r>
            <a:endParaRPr lang="sk" altLang="en-US" sz="1200" b="1" i="0" kern="1200">
              <a:solidFill>
                <a:srgbClr val="000099"/>
              </a:solidFill>
              <a:ea typeface="+mn-ea"/>
              <a:cs typeface="+mn-cs"/>
            </a:endParaRPr>
          </a:p>
        </p:txBody>
      </p:sp>
      <p:sp>
        <p:nvSpPr>
          <p:cNvPr id="5136" name="Line 29">
            <a:extLst>
              <a:ext uri="{FF2B5EF4-FFF2-40B4-BE49-F238E27FC236}">
                <a16:creationId xmlns:a16="http://schemas.microsoft.com/office/drawing/2014/main" id="{8C11F1CD-865D-890B-7C20-E48735D249F4}"/>
              </a:ext>
            </a:extLst>
          </p:cNvPr>
          <p:cNvSpPr>
            <a:spLocks noChangeShapeType="1"/>
          </p:cNvSpPr>
          <p:nvPr/>
        </p:nvSpPr>
        <p:spPr bwMode="auto">
          <a:xfrm flipV="1">
            <a:off x="3935413" y="5651500"/>
            <a:ext cx="215900"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eaLnBrk="0" fontAlgn="base" hangingPunct="0">
              <a:spcBef>
                <a:spcPct val="0"/>
              </a:spcBef>
              <a:spcAft>
                <a:spcPct val="0"/>
              </a:spcAft>
              <a:buClrTx/>
            </a:pPr>
            <a:endParaRPr lang="sk" sz="1200" kern="1200">
              <a:solidFill>
                <a:srgbClr val="0F5494"/>
              </a:solidFill>
              <a:latin typeface="Verdana" panose="020B0604030504040204" pitchFamily="34" charset="0"/>
              <a:ea typeface="+mn-ea"/>
              <a:cs typeface="+mn-cs"/>
            </a:endParaRPr>
          </a:p>
        </p:txBody>
      </p:sp>
      <p:sp>
        <p:nvSpPr>
          <p:cNvPr id="5137" name="Rectangle 30">
            <a:extLst>
              <a:ext uri="{FF2B5EF4-FFF2-40B4-BE49-F238E27FC236}">
                <a16:creationId xmlns:a16="http://schemas.microsoft.com/office/drawing/2014/main" id="{C4F15000-4373-09F5-470D-E9B04DE71B77}"/>
              </a:ext>
            </a:extLst>
          </p:cNvPr>
          <p:cNvSpPr>
            <a:spLocks noChangeArrowheads="1"/>
          </p:cNvSpPr>
          <p:nvPr/>
        </p:nvSpPr>
        <p:spPr bwMode="auto">
          <a:xfrm>
            <a:off x="8183564" y="5908676"/>
            <a:ext cx="2160587" cy="60007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0"/>
              </a:spcBef>
              <a:spcAft>
                <a:spcPct val="0"/>
              </a:spcAft>
              <a:buClrTx/>
              <a:buNone/>
            </a:pPr>
            <a:r>
              <a:rPr lang="sk" sz="1100" b="1" i="0" u="none" kern="1200" baseline="0">
                <a:solidFill>
                  <a:srgbClr val="000099"/>
                </a:solidFill>
                <a:ea typeface="+mn-ea"/>
                <a:cs typeface="+mn-cs"/>
              </a:rPr>
              <a:t>ostatné smernice: zachytávanie a ukladanie CO</a:t>
            </a:r>
            <a:r>
              <a:rPr lang="sk" sz="1100" b="1" i="0" u="none" kern="1200" baseline="-25000">
                <a:solidFill>
                  <a:srgbClr val="000099"/>
                </a:solidFill>
                <a:ea typeface="+mn-ea"/>
                <a:cs typeface="+mn-cs"/>
              </a:rPr>
              <a:t>2</a:t>
            </a:r>
            <a:r>
              <a:rPr lang="sk" sz="1100" b="1" i="0" u="none" kern="1200" baseline="0">
                <a:solidFill>
                  <a:srgbClr val="000099"/>
                </a:solidFill>
                <a:ea typeface="+mn-ea"/>
                <a:cs typeface="+mn-cs"/>
              </a:rPr>
              <a:t>, bezpečnosť na mori… </a:t>
            </a:r>
            <a:endParaRPr lang="sk" altLang="en-US" sz="1100" b="1" i="0" kern="1200">
              <a:solidFill>
                <a:srgbClr val="000099"/>
              </a:solidFill>
              <a:ea typeface="+mn-ea"/>
              <a:cs typeface="+mn-cs"/>
            </a:endParaRPr>
          </a:p>
        </p:txBody>
      </p:sp>
      <p:sp>
        <p:nvSpPr>
          <p:cNvPr id="5139" name="Line 33">
            <a:extLst>
              <a:ext uri="{FF2B5EF4-FFF2-40B4-BE49-F238E27FC236}">
                <a16:creationId xmlns:a16="http://schemas.microsoft.com/office/drawing/2014/main" id="{0975EE5A-ED73-0EC5-8F4B-864368F04DBE}"/>
              </a:ext>
            </a:extLst>
          </p:cNvPr>
          <p:cNvSpPr>
            <a:spLocks noChangeShapeType="1"/>
          </p:cNvSpPr>
          <p:nvPr/>
        </p:nvSpPr>
        <p:spPr bwMode="auto">
          <a:xfrm flipH="1" flipV="1">
            <a:off x="8183564" y="5651500"/>
            <a:ext cx="288925" cy="2159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eaLnBrk="0" fontAlgn="base" hangingPunct="0">
              <a:spcBef>
                <a:spcPct val="0"/>
              </a:spcBef>
              <a:spcAft>
                <a:spcPct val="0"/>
              </a:spcAft>
              <a:buClrTx/>
            </a:pPr>
            <a:endParaRPr lang="sk" sz="1200" kern="1200">
              <a:solidFill>
                <a:srgbClr val="0F5494"/>
              </a:solidFill>
              <a:latin typeface="Verdana" panose="020B0604030504040204" pitchFamily="34" charset="0"/>
              <a:ea typeface="+mn-ea"/>
              <a:cs typeface="+mn-cs"/>
            </a:endParaRPr>
          </a:p>
        </p:txBody>
      </p:sp>
      <p:sp>
        <p:nvSpPr>
          <p:cNvPr id="5140" name="Rectangle 34">
            <a:extLst>
              <a:ext uri="{FF2B5EF4-FFF2-40B4-BE49-F238E27FC236}">
                <a16:creationId xmlns:a16="http://schemas.microsoft.com/office/drawing/2014/main" id="{050E537A-3DE7-4BB1-8CCD-0781C5BF5ED2}"/>
              </a:ext>
            </a:extLst>
          </p:cNvPr>
          <p:cNvSpPr>
            <a:spLocks noChangeArrowheads="1"/>
          </p:cNvSpPr>
          <p:nvPr/>
        </p:nvSpPr>
        <p:spPr bwMode="auto">
          <a:xfrm>
            <a:off x="5680075" y="5981701"/>
            <a:ext cx="2160588"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0"/>
              </a:spcBef>
              <a:spcAft>
                <a:spcPct val="0"/>
              </a:spcAft>
              <a:buClrTx/>
              <a:buNone/>
            </a:pPr>
            <a:r>
              <a:rPr lang="sk" sz="1200" b="1" i="0" u="none" kern="1200" baseline="0">
                <a:solidFill>
                  <a:srgbClr val="000099"/>
                </a:solidFill>
                <a:ea typeface="+mn-ea"/>
                <a:cs typeface="+mn-cs"/>
              </a:rPr>
              <a:t>Smernica o priemyselných emisiách</a:t>
            </a:r>
          </a:p>
          <a:p>
            <a:pPr algn="ctr" rtl="0" fontAlgn="base">
              <a:spcBef>
                <a:spcPct val="0"/>
              </a:spcBef>
              <a:spcAft>
                <a:spcPct val="0"/>
              </a:spcAft>
              <a:buClrTx/>
              <a:buNone/>
            </a:pPr>
            <a:r>
              <a:rPr lang="sk" sz="1200" b="1" i="0" u="none" kern="1200" baseline="0">
                <a:solidFill>
                  <a:srgbClr val="000099"/>
                </a:solidFill>
                <a:ea typeface="+mn-ea"/>
                <a:cs typeface="+mn-cs"/>
              </a:rPr>
              <a:t>a smernica Seveso</a:t>
            </a:r>
            <a:endParaRPr lang="sk" altLang="en-US" sz="1200" b="1" i="0" kern="1200">
              <a:solidFill>
                <a:srgbClr val="000099"/>
              </a:solidFill>
              <a:ea typeface="+mn-ea"/>
              <a:cs typeface="+mn-cs"/>
            </a:endParaRPr>
          </a:p>
        </p:txBody>
      </p:sp>
      <p:sp>
        <p:nvSpPr>
          <p:cNvPr id="5142" name="Line 36">
            <a:extLst>
              <a:ext uri="{FF2B5EF4-FFF2-40B4-BE49-F238E27FC236}">
                <a16:creationId xmlns:a16="http://schemas.microsoft.com/office/drawing/2014/main" id="{1F612F3B-AC8A-9D10-0768-4F056CFEC225}"/>
              </a:ext>
            </a:extLst>
          </p:cNvPr>
          <p:cNvSpPr>
            <a:spLocks noChangeShapeType="1"/>
          </p:cNvSpPr>
          <p:nvPr/>
        </p:nvSpPr>
        <p:spPr bwMode="auto">
          <a:xfrm flipV="1">
            <a:off x="6743700" y="5680075"/>
            <a:ext cx="0"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eaLnBrk="0" fontAlgn="base" hangingPunct="0">
              <a:spcBef>
                <a:spcPct val="0"/>
              </a:spcBef>
              <a:spcAft>
                <a:spcPct val="0"/>
              </a:spcAft>
              <a:buClrTx/>
            </a:pPr>
            <a:endParaRPr lang="sk" sz="1200" kern="1200">
              <a:solidFill>
                <a:srgbClr val="0F5494"/>
              </a:solidFill>
              <a:latin typeface="Verdana" panose="020B0604030504040204" pitchFamily="34" charset="0"/>
              <a:ea typeface="+mn-ea"/>
              <a:cs typeface="+mn-cs"/>
            </a:endParaRPr>
          </a:p>
        </p:txBody>
      </p:sp>
      <p:sp>
        <p:nvSpPr>
          <p:cNvPr id="5143" name="Rectangle 37">
            <a:extLst>
              <a:ext uri="{FF2B5EF4-FFF2-40B4-BE49-F238E27FC236}">
                <a16:creationId xmlns:a16="http://schemas.microsoft.com/office/drawing/2014/main" id="{CD882827-E3B6-5BB5-BDB3-54CEBB40631F}"/>
              </a:ext>
            </a:extLst>
          </p:cNvPr>
          <p:cNvSpPr>
            <a:spLocks noChangeArrowheads="1"/>
          </p:cNvSpPr>
          <p:nvPr/>
        </p:nvSpPr>
        <p:spPr bwMode="auto">
          <a:xfrm>
            <a:off x="1727200" y="2520951"/>
            <a:ext cx="2160588" cy="46166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0"/>
              </a:spcBef>
              <a:spcAft>
                <a:spcPct val="0"/>
              </a:spcAft>
              <a:buClrTx/>
              <a:buNone/>
            </a:pPr>
            <a:r>
              <a:rPr lang="sk" sz="1200" b="1" i="0" u="none" kern="1200" baseline="0">
                <a:solidFill>
                  <a:srgbClr val="000099"/>
                </a:solidFill>
                <a:ea typeface="+mn-ea"/>
                <a:cs typeface="+mn-cs"/>
              </a:rPr>
              <a:t>Rámcová smernica o odpadoch</a:t>
            </a:r>
            <a:endParaRPr lang="sk" altLang="en-US" sz="1200" b="1" i="0" kern="1200">
              <a:solidFill>
                <a:srgbClr val="000099"/>
              </a:solidFill>
              <a:ea typeface="+mn-ea"/>
              <a:cs typeface="+mn-cs"/>
            </a:endParaRPr>
          </a:p>
        </p:txBody>
      </p:sp>
      <p:sp>
        <p:nvSpPr>
          <p:cNvPr id="5145" name="Rectangle 37">
            <a:extLst>
              <a:ext uri="{FF2B5EF4-FFF2-40B4-BE49-F238E27FC236}">
                <a16:creationId xmlns:a16="http://schemas.microsoft.com/office/drawing/2014/main" id="{10BF69DF-2C05-CD1D-2198-02E017D1DDA9}"/>
              </a:ext>
            </a:extLst>
          </p:cNvPr>
          <p:cNvSpPr>
            <a:spLocks noChangeArrowheads="1"/>
          </p:cNvSpPr>
          <p:nvPr/>
        </p:nvSpPr>
        <p:spPr bwMode="auto">
          <a:xfrm>
            <a:off x="7504114" y="1939926"/>
            <a:ext cx="2840037"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0"/>
              </a:spcBef>
              <a:spcAft>
                <a:spcPct val="0"/>
              </a:spcAft>
              <a:buClrTx/>
              <a:buNone/>
            </a:pPr>
            <a:r>
              <a:rPr lang="sk" sz="1200" b="1" i="0" u="none" kern="1200" baseline="0">
                <a:solidFill>
                  <a:srgbClr val="000099"/>
                </a:solidFill>
                <a:ea typeface="+mn-ea"/>
                <a:cs typeface="+mn-cs"/>
              </a:rPr>
              <a:t>Posudzovanie vplyvu </a:t>
            </a:r>
            <a:br>
              <a:rPr lang="sk" sz="1200" b="1" i="0" kern="1200">
                <a:solidFill>
                  <a:srgbClr val="000099"/>
                </a:solidFill>
                <a:ea typeface="+mn-ea"/>
                <a:cs typeface="+mn-cs"/>
              </a:rPr>
            </a:br>
            <a:r>
              <a:rPr lang="sk" sz="1200" b="1" i="0" u="none" kern="1200" baseline="0">
                <a:solidFill>
                  <a:srgbClr val="000099"/>
                </a:solidFill>
                <a:ea typeface="+mn-ea"/>
                <a:cs typeface="+mn-cs"/>
              </a:rPr>
              <a:t>(legislatívne návrhy KOM)</a:t>
            </a:r>
            <a:endParaRPr lang="sk" altLang="en-US" sz="1200" b="1" i="0" kern="1200">
              <a:solidFill>
                <a:srgbClr val="000099"/>
              </a:solidFill>
              <a:ea typeface="+mn-ea"/>
              <a:cs typeface="+mn-cs"/>
            </a:endParaRPr>
          </a:p>
        </p:txBody>
      </p:sp>
      <p:sp>
        <p:nvSpPr>
          <p:cNvPr id="5146" name="Right Brace 1">
            <a:extLst>
              <a:ext uri="{FF2B5EF4-FFF2-40B4-BE49-F238E27FC236}">
                <a16:creationId xmlns:a16="http://schemas.microsoft.com/office/drawing/2014/main" id="{65F961EC-16EE-F8E3-0AC9-CF0DA4FD8C82}"/>
              </a:ext>
            </a:extLst>
          </p:cNvPr>
          <p:cNvSpPr>
            <a:spLocks/>
          </p:cNvSpPr>
          <p:nvPr/>
        </p:nvSpPr>
        <p:spPr bwMode="auto">
          <a:xfrm>
            <a:off x="3890964" y="2020888"/>
            <a:ext cx="333375" cy="1630362"/>
          </a:xfrm>
          <a:prstGeom prst="rightBrace">
            <a:avLst>
              <a:gd name="adj1" fmla="val 8355"/>
              <a:gd name="adj2" fmla="val 52648"/>
            </a:avLst>
          </a:prstGeom>
          <a:noFill/>
          <a:ln w="95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175">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endParaRPr lang="sk" altLang="en-US" sz="1200" i="0" kern="1200">
              <a:ea typeface="+mn-ea"/>
              <a:cs typeface="+mn-cs"/>
            </a:endParaRPr>
          </a:p>
        </p:txBody>
      </p:sp>
      <p:sp>
        <p:nvSpPr>
          <p:cNvPr id="25620" name="Right Brace 4">
            <a:extLst>
              <a:ext uri="{FF2B5EF4-FFF2-40B4-BE49-F238E27FC236}">
                <a16:creationId xmlns:a16="http://schemas.microsoft.com/office/drawing/2014/main" id="{1E485F3B-6B93-9869-0815-20949A6EC742}"/>
              </a:ext>
            </a:extLst>
          </p:cNvPr>
          <p:cNvSpPr>
            <a:spLocks/>
          </p:cNvSpPr>
          <p:nvPr/>
        </p:nvSpPr>
        <p:spPr bwMode="auto">
          <a:xfrm>
            <a:off x="3870325" y="2035176"/>
            <a:ext cx="65088" cy="1535113"/>
          </a:xfrm>
          <a:prstGeom prst="rightBrace">
            <a:avLst>
              <a:gd name="adj1" fmla="val 8298"/>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175">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endParaRPr lang="sk" altLang="en-US" sz="1200" i="0" kern="1200">
              <a:ea typeface="+mn-ea"/>
              <a:cs typeface="+mn-cs"/>
            </a:endParaRPr>
          </a:p>
        </p:txBody>
      </p:sp>
      <p:sp>
        <p:nvSpPr>
          <p:cNvPr id="25621" name="Right Arrow 9">
            <a:extLst>
              <a:ext uri="{FF2B5EF4-FFF2-40B4-BE49-F238E27FC236}">
                <a16:creationId xmlns:a16="http://schemas.microsoft.com/office/drawing/2014/main" id="{80DFBB58-1745-1A51-E4D0-64EA6C5CB218}"/>
              </a:ext>
            </a:extLst>
          </p:cNvPr>
          <p:cNvSpPr>
            <a:spLocks noChangeArrowheads="1"/>
          </p:cNvSpPr>
          <p:nvPr/>
        </p:nvSpPr>
        <p:spPr bwMode="auto">
          <a:xfrm>
            <a:off x="4057651" y="2474914"/>
            <a:ext cx="885825" cy="877887"/>
          </a:xfrm>
          <a:prstGeom prst="rightArrow">
            <a:avLst>
              <a:gd name="adj1" fmla="val 50000"/>
              <a:gd name="adj2" fmla="val 49971"/>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175">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endParaRPr lang="sk" altLang="en-US" sz="1200" i="0" kern="1200">
              <a:ea typeface="+mn-ea"/>
              <a:cs typeface="+mn-cs"/>
            </a:endParaRPr>
          </a:p>
        </p:txBody>
      </p:sp>
      <p:cxnSp>
        <p:nvCxnSpPr>
          <p:cNvPr id="25622" name="Straight Arrow Connector 2">
            <a:extLst>
              <a:ext uri="{FF2B5EF4-FFF2-40B4-BE49-F238E27FC236}">
                <a16:creationId xmlns:a16="http://schemas.microsoft.com/office/drawing/2014/main" id="{7ED8B6B9-72B9-8B1E-F7F1-B0A1E9DFF786}"/>
              </a:ext>
            </a:extLst>
          </p:cNvPr>
          <p:cNvCxnSpPr>
            <a:cxnSpLocks noChangeShapeType="1"/>
          </p:cNvCxnSpPr>
          <p:nvPr/>
        </p:nvCxnSpPr>
        <p:spPr bwMode="auto">
          <a:xfrm>
            <a:off x="4224339" y="2879725"/>
            <a:ext cx="719137" cy="693738"/>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23" name="Straight Arrow Connector 4">
            <a:extLst>
              <a:ext uri="{FF2B5EF4-FFF2-40B4-BE49-F238E27FC236}">
                <a16:creationId xmlns:a16="http://schemas.microsoft.com/office/drawing/2014/main" id="{4949B9F8-AD8D-EEC8-F279-6F780FF9A47F}"/>
              </a:ext>
            </a:extLst>
          </p:cNvPr>
          <p:cNvCxnSpPr>
            <a:cxnSpLocks noChangeShapeType="1"/>
          </p:cNvCxnSpPr>
          <p:nvPr/>
        </p:nvCxnSpPr>
        <p:spPr bwMode="auto">
          <a:xfrm>
            <a:off x="4224339" y="2801938"/>
            <a:ext cx="71437" cy="887412"/>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51" name="Line 29">
            <a:extLst>
              <a:ext uri="{FF2B5EF4-FFF2-40B4-BE49-F238E27FC236}">
                <a16:creationId xmlns:a16="http://schemas.microsoft.com/office/drawing/2014/main" id="{E898929C-BD18-CFA0-BAE4-BB1C20A0C07D}"/>
              </a:ext>
            </a:extLst>
          </p:cNvPr>
          <p:cNvSpPr>
            <a:spLocks noChangeShapeType="1"/>
          </p:cNvSpPr>
          <p:nvPr/>
        </p:nvSpPr>
        <p:spPr bwMode="auto">
          <a:xfrm flipH="1">
            <a:off x="7319964" y="2428875"/>
            <a:ext cx="655637" cy="4508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eaLnBrk="0" fontAlgn="base" hangingPunct="0">
              <a:spcBef>
                <a:spcPct val="0"/>
              </a:spcBef>
              <a:spcAft>
                <a:spcPct val="0"/>
              </a:spcAft>
              <a:buClrTx/>
            </a:pPr>
            <a:endParaRPr lang="sk" sz="1200" kern="1200">
              <a:solidFill>
                <a:srgbClr val="0F5494"/>
              </a:solidFill>
              <a:latin typeface="Verdana" panose="020B0604030504040204" pitchFamily="34" charset="0"/>
              <a:ea typeface="+mn-ea"/>
              <a:cs typeface="+mn-cs"/>
            </a:endParaRPr>
          </a:p>
        </p:txBody>
      </p:sp>
      <p:sp>
        <p:nvSpPr>
          <p:cNvPr id="5152" name="Line 29">
            <a:extLst>
              <a:ext uri="{FF2B5EF4-FFF2-40B4-BE49-F238E27FC236}">
                <a16:creationId xmlns:a16="http://schemas.microsoft.com/office/drawing/2014/main" id="{E3615E12-B498-079D-6E34-8C0E1A8D6C1E}"/>
              </a:ext>
            </a:extLst>
          </p:cNvPr>
          <p:cNvSpPr>
            <a:spLocks noChangeShapeType="1"/>
          </p:cNvSpPr>
          <p:nvPr/>
        </p:nvSpPr>
        <p:spPr bwMode="auto">
          <a:xfrm>
            <a:off x="4079875" y="2911476"/>
            <a:ext cx="280988" cy="170021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eaLnBrk="0" fontAlgn="base" hangingPunct="0">
              <a:spcBef>
                <a:spcPct val="0"/>
              </a:spcBef>
              <a:spcAft>
                <a:spcPct val="0"/>
              </a:spcAft>
              <a:buClrTx/>
            </a:pPr>
            <a:endParaRPr lang="sk" sz="1200" kern="1200">
              <a:solidFill>
                <a:srgbClr val="0F5494"/>
              </a:solidFill>
              <a:latin typeface="Verdana" panose="020B0604030504040204" pitchFamily="34" charset="0"/>
              <a:ea typeface="+mn-ea"/>
              <a:cs typeface="+mn-cs"/>
            </a:endParaRPr>
          </a:p>
        </p:txBody>
      </p:sp>
      <p:sp>
        <p:nvSpPr>
          <p:cNvPr id="5153" name="Line 29">
            <a:extLst>
              <a:ext uri="{FF2B5EF4-FFF2-40B4-BE49-F238E27FC236}">
                <a16:creationId xmlns:a16="http://schemas.microsoft.com/office/drawing/2014/main" id="{06CFB886-AC9A-CD5D-2A73-0FC95328F3B6}"/>
              </a:ext>
            </a:extLst>
          </p:cNvPr>
          <p:cNvSpPr>
            <a:spLocks noChangeShapeType="1"/>
          </p:cNvSpPr>
          <p:nvPr/>
        </p:nvSpPr>
        <p:spPr bwMode="auto">
          <a:xfrm>
            <a:off x="4079875" y="2911476"/>
            <a:ext cx="935038" cy="5683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eaLnBrk="0" fontAlgn="base" hangingPunct="0">
              <a:spcBef>
                <a:spcPct val="0"/>
              </a:spcBef>
              <a:spcAft>
                <a:spcPct val="0"/>
              </a:spcAft>
              <a:buClrTx/>
            </a:pPr>
            <a:endParaRPr lang="sk" sz="1200" kern="1200">
              <a:solidFill>
                <a:srgbClr val="0F5494"/>
              </a:solidFill>
              <a:latin typeface="Verdana" panose="020B0604030504040204" pitchFamily="34" charset="0"/>
              <a:ea typeface="+mn-ea"/>
              <a:cs typeface="+mn-cs"/>
            </a:endParaRPr>
          </a:p>
        </p:txBody>
      </p:sp>
      <p:sp>
        <p:nvSpPr>
          <p:cNvPr id="34" name="Rectangle 27">
            <a:extLst>
              <a:ext uri="{FF2B5EF4-FFF2-40B4-BE49-F238E27FC236}">
                <a16:creationId xmlns:a16="http://schemas.microsoft.com/office/drawing/2014/main" id="{31F024DA-73FB-14F1-A70B-1A72F0AFF386}"/>
              </a:ext>
            </a:extLst>
          </p:cNvPr>
          <p:cNvSpPr>
            <a:spLocks noChangeArrowheads="1"/>
          </p:cNvSpPr>
          <p:nvPr/>
        </p:nvSpPr>
        <p:spPr bwMode="auto">
          <a:xfrm>
            <a:off x="2855913" y="5967414"/>
            <a:ext cx="2159000" cy="46166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0"/>
              </a:spcBef>
              <a:spcAft>
                <a:spcPct val="0"/>
              </a:spcAft>
              <a:buClrTx/>
              <a:buNone/>
            </a:pPr>
            <a:r>
              <a:rPr lang="sk" sz="1200" b="1" i="0" u="none" kern="1200" baseline="0">
                <a:solidFill>
                  <a:srgbClr val="000099"/>
                </a:solidFill>
                <a:ea typeface="+mn-ea"/>
                <a:cs typeface="+mn-cs"/>
              </a:rPr>
              <a:t>Smernica </a:t>
            </a:r>
          </a:p>
          <a:p>
            <a:pPr algn="ctr" rtl="0" fontAlgn="base">
              <a:spcBef>
                <a:spcPct val="0"/>
              </a:spcBef>
              <a:spcAft>
                <a:spcPct val="0"/>
              </a:spcAft>
              <a:buClrTx/>
              <a:buNone/>
            </a:pPr>
            <a:r>
              <a:rPr lang="sk" sz="1200" b="1" i="0" u="none" kern="1200" baseline="0">
                <a:solidFill>
                  <a:srgbClr val="000099"/>
                </a:solidFill>
                <a:ea typeface="+mn-ea"/>
                <a:cs typeface="+mn-cs"/>
              </a:rPr>
              <a:t>o skládkach odpadu</a:t>
            </a:r>
            <a:endParaRPr lang="sk" altLang="en-US" sz="1200" b="1" i="0" kern="1200">
              <a:solidFill>
                <a:srgbClr val="000099"/>
              </a:solidFill>
              <a:ea typeface="+mn-ea"/>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p:cTn id="7" dur="500" fill="hold"/>
                                        <p:tgtEl>
                                          <p:spTgt spid="5124"/>
                                        </p:tgtEl>
                                        <p:attrNameLst>
                                          <p:attrName>ppt_w</p:attrName>
                                        </p:attrNameLst>
                                      </p:cBhvr>
                                      <p:tavLst>
                                        <p:tav tm="0">
                                          <p:val>
                                            <p:fltVal val="0"/>
                                          </p:val>
                                        </p:tav>
                                        <p:tav tm="100000">
                                          <p:val>
                                            <p:strVal val="#ppt_w"/>
                                          </p:val>
                                        </p:tav>
                                      </p:tavLst>
                                    </p:anim>
                                    <p:anim calcmode="lin" valueType="num">
                                      <p:cBhvr>
                                        <p:cTn id="8" dur="500" fill="hold"/>
                                        <p:tgtEl>
                                          <p:spTgt spid="5124"/>
                                        </p:tgtEl>
                                        <p:attrNameLst>
                                          <p:attrName>ppt_h</p:attrName>
                                        </p:attrNameLst>
                                      </p:cBhvr>
                                      <p:tavLst>
                                        <p:tav tm="0">
                                          <p:val>
                                            <p:fltVal val="0"/>
                                          </p:val>
                                        </p:tav>
                                        <p:tav tm="100000">
                                          <p:val>
                                            <p:strVal val="#ppt_h"/>
                                          </p:val>
                                        </p:tav>
                                      </p:tavLst>
                                    </p:anim>
                                    <p:animEffect transition="in" filter="fade">
                                      <p:cBhvr>
                                        <p:cTn id="9" dur="500"/>
                                        <p:tgtEl>
                                          <p:spTgt spid="512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6148">
                                            <p:txEl>
                                              <p:pRg st="0" end="0"/>
                                            </p:txEl>
                                          </p:spTgt>
                                        </p:tgtEl>
                                        <p:attrNameLst>
                                          <p:attrName>style.visibility</p:attrName>
                                        </p:attrNameLst>
                                      </p:cBhvr>
                                      <p:to>
                                        <p:strVal val="visible"/>
                                      </p:to>
                                    </p:set>
                                    <p:anim calcmode="lin" valueType="num">
                                      <p:cBhvr>
                                        <p:cTn id="14" dur="1000" fill="hold"/>
                                        <p:tgtEl>
                                          <p:spTgt spid="6148">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6148">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6148">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6148">
                                            <p:txEl>
                                              <p:pRg st="0" end="0"/>
                                            </p:txEl>
                                          </p:spTgt>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6148">
                                            <p:txEl>
                                              <p:pRg st="1" end="1"/>
                                            </p:txEl>
                                          </p:spTgt>
                                        </p:tgtEl>
                                        <p:attrNameLst>
                                          <p:attrName>style.visibility</p:attrName>
                                        </p:attrNameLst>
                                      </p:cBhvr>
                                      <p:to>
                                        <p:strVal val="visible"/>
                                      </p:to>
                                    </p:set>
                                    <p:anim calcmode="lin" valueType="num">
                                      <p:cBhvr>
                                        <p:cTn id="20" dur="1000" fill="hold"/>
                                        <p:tgtEl>
                                          <p:spTgt spid="6148">
                                            <p:txEl>
                                              <p:pRg st="1" end="1"/>
                                            </p:txEl>
                                          </p:spTgt>
                                        </p:tgtEl>
                                        <p:attrNameLst>
                                          <p:attrName>ppt_w</p:attrName>
                                        </p:attrNameLst>
                                      </p:cBhvr>
                                      <p:tavLst>
                                        <p:tav tm="0">
                                          <p:val>
                                            <p:fltVal val="0"/>
                                          </p:val>
                                        </p:tav>
                                        <p:tav tm="100000">
                                          <p:val>
                                            <p:strVal val="#ppt_w"/>
                                          </p:val>
                                        </p:tav>
                                      </p:tavLst>
                                    </p:anim>
                                    <p:anim calcmode="lin" valueType="num">
                                      <p:cBhvr>
                                        <p:cTn id="21" dur="1000" fill="hold"/>
                                        <p:tgtEl>
                                          <p:spTgt spid="6148">
                                            <p:txEl>
                                              <p:pRg st="1" end="1"/>
                                            </p:txEl>
                                          </p:spTgt>
                                        </p:tgtEl>
                                        <p:attrNameLst>
                                          <p:attrName>ppt_h</p:attrName>
                                        </p:attrNameLst>
                                      </p:cBhvr>
                                      <p:tavLst>
                                        <p:tav tm="0">
                                          <p:val>
                                            <p:fltVal val="0"/>
                                          </p:val>
                                        </p:tav>
                                        <p:tav tm="100000">
                                          <p:val>
                                            <p:strVal val="#ppt_h"/>
                                          </p:val>
                                        </p:tav>
                                      </p:tavLst>
                                    </p:anim>
                                    <p:anim calcmode="lin" valueType="num">
                                      <p:cBhvr>
                                        <p:cTn id="22" dur="1000" fill="hold"/>
                                        <p:tgtEl>
                                          <p:spTgt spid="6148">
                                            <p:txEl>
                                              <p:pRg st="1" end="1"/>
                                            </p:txEl>
                                          </p:spTgt>
                                        </p:tgtEl>
                                        <p:attrNameLst>
                                          <p:attrName>style.rotation</p:attrName>
                                        </p:attrNameLst>
                                      </p:cBhvr>
                                      <p:tavLst>
                                        <p:tav tm="0">
                                          <p:val>
                                            <p:fltVal val="90"/>
                                          </p:val>
                                        </p:tav>
                                        <p:tav tm="100000">
                                          <p:val>
                                            <p:fltVal val="0"/>
                                          </p:val>
                                        </p:tav>
                                      </p:tavLst>
                                    </p:anim>
                                    <p:animEffect transition="in" filter="fade">
                                      <p:cBhvr>
                                        <p:cTn id="23" dur="1000"/>
                                        <p:tgtEl>
                                          <p:spTgt spid="6148">
                                            <p:txEl>
                                              <p:pRg st="1" end="1"/>
                                            </p:txEl>
                                          </p:spTgt>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6148">
                                            <p:txEl>
                                              <p:pRg st="2" end="2"/>
                                            </p:txEl>
                                          </p:spTgt>
                                        </p:tgtEl>
                                        <p:attrNameLst>
                                          <p:attrName>style.visibility</p:attrName>
                                        </p:attrNameLst>
                                      </p:cBhvr>
                                      <p:to>
                                        <p:strVal val="visible"/>
                                      </p:to>
                                    </p:set>
                                    <p:anim calcmode="lin" valueType="num">
                                      <p:cBhvr>
                                        <p:cTn id="26" dur="1000" fill="hold"/>
                                        <p:tgtEl>
                                          <p:spTgt spid="6148">
                                            <p:txEl>
                                              <p:pRg st="2" end="2"/>
                                            </p:txEl>
                                          </p:spTgt>
                                        </p:tgtEl>
                                        <p:attrNameLst>
                                          <p:attrName>ppt_w</p:attrName>
                                        </p:attrNameLst>
                                      </p:cBhvr>
                                      <p:tavLst>
                                        <p:tav tm="0">
                                          <p:val>
                                            <p:fltVal val="0"/>
                                          </p:val>
                                        </p:tav>
                                        <p:tav tm="100000">
                                          <p:val>
                                            <p:strVal val="#ppt_w"/>
                                          </p:val>
                                        </p:tav>
                                      </p:tavLst>
                                    </p:anim>
                                    <p:anim calcmode="lin" valueType="num">
                                      <p:cBhvr>
                                        <p:cTn id="27" dur="1000" fill="hold"/>
                                        <p:tgtEl>
                                          <p:spTgt spid="6148">
                                            <p:txEl>
                                              <p:pRg st="2" end="2"/>
                                            </p:txEl>
                                          </p:spTgt>
                                        </p:tgtEl>
                                        <p:attrNameLst>
                                          <p:attrName>ppt_h</p:attrName>
                                        </p:attrNameLst>
                                      </p:cBhvr>
                                      <p:tavLst>
                                        <p:tav tm="0">
                                          <p:val>
                                            <p:fltVal val="0"/>
                                          </p:val>
                                        </p:tav>
                                        <p:tav tm="100000">
                                          <p:val>
                                            <p:strVal val="#ppt_h"/>
                                          </p:val>
                                        </p:tav>
                                      </p:tavLst>
                                    </p:anim>
                                    <p:anim calcmode="lin" valueType="num">
                                      <p:cBhvr>
                                        <p:cTn id="28" dur="1000" fill="hold"/>
                                        <p:tgtEl>
                                          <p:spTgt spid="6148">
                                            <p:txEl>
                                              <p:pRg st="2" end="2"/>
                                            </p:txEl>
                                          </p:spTgt>
                                        </p:tgtEl>
                                        <p:attrNameLst>
                                          <p:attrName>style.rotation</p:attrName>
                                        </p:attrNameLst>
                                      </p:cBhvr>
                                      <p:tavLst>
                                        <p:tav tm="0">
                                          <p:val>
                                            <p:fltVal val="90"/>
                                          </p:val>
                                        </p:tav>
                                        <p:tav tm="100000">
                                          <p:val>
                                            <p:fltVal val="0"/>
                                          </p:val>
                                        </p:tav>
                                      </p:tavLst>
                                    </p:anim>
                                    <p:animEffect transition="in" filter="fade">
                                      <p:cBhvr>
                                        <p:cTn id="29" dur="1000"/>
                                        <p:tgtEl>
                                          <p:spTgt spid="6148">
                                            <p:txEl>
                                              <p:pRg st="2" end="2"/>
                                            </p:txEl>
                                          </p:spTgt>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6148">
                                            <p:txEl>
                                              <p:pRg st="3" end="3"/>
                                            </p:txEl>
                                          </p:spTgt>
                                        </p:tgtEl>
                                        <p:attrNameLst>
                                          <p:attrName>style.visibility</p:attrName>
                                        </p:attrNameLst>
                                      </p:cBhvr>
                                      <p:to>
                                        <p:strVal val="visible"/>
                                      </p:to>
                                    </p:set>
                                    <p:anim calcmode="lin" valueType="num">
                                      <p:cBhvr>
                                        <p:cTn id="32" dur="1000" fill="hold"/>
                                        <p:tgtEl>
                                          <p:spTgt spid="6148">
                                            <p:txEl>
                                              <p:pRg st="3" end="3"/>
                                            </p:txEl>
                                          </p:spTgt>
                                        </p:tgtEl>
                                        <p:attrNameLst>
                                          <p:attrName>ppt_w</p:attrName>
                                        </p:attrNameLst>
                                      </p:cBhvr>
                                      <p:tavLst>
                                        <p:tav tm="0">
                                          <p:val>
                                            <p:fltVal val="0"/>
                                          </p:val>
                                        </p:tav>
                                        <p:tav tm="100000">
                                          <p:val>
                                            <p:strVal val="#ppt_w"/>
                                          </p:val>
                                        </p:tav>
                                      </p:tavLst>
                                    </p:anim>
                                    <p:anim calcmode="lin" valueType="num">
                                      <p:cBhvr>
                                        <p:cTn id="33" dur="1000" fill="hold"/>
                                        <p:tgtEl>
                                          <p:spTgt spid="6148">
                                            <p:txEl>
                                              <p:pRg st="3" end="3"/>
                                            </p:txEl>
                                          </p:spTgt>
                                        </p:tgtEl>
                                        <p:attrNameLst>
                                          <p:attrName>ppt_h</p:attrName>
                                        </p:attrNameLst>
                                      </p:cBhvr>
                                      <p:tavLst>
                                        <p:tav tm="0">
                                          <p:val>
                                            <p:fltVal val="0"/>
                                          </p:val>
                                        </p:tav>
                                        <p:tav tm="100000">
                                          <p:val>
                                            <p:strVal val="#ppt_h"/>
                                          </p:val>
                                        </p:tav>
                                      </p:tavLst>
                                    </p:anim>
                                    <p:anim calcmode="lin" valueType="num">
                                      <p:cBhvr>
                                        <p:cTn id="34" dur="1000" fill="hold"/>
                                        <p:tgtEl>
                                          <p:spTgt spid="6148">
                                            <p:txEl>
                                              <p:pRg st="3" end="3"/>
                                            </p:txEl>
                                          </p:spTgt>
                                        </p:tgtEl>
                                        <p:attrNameLst>
                                          <p:attrName>style.rotation</p:attrName>
                                        </p:attrNameLst>
                                      </p:cBhvr>
                                      <p:tavLst>
                                        <p:tav tm="0">
                                          <p:val>
                                            <p:fltVal val="90"/>
                                          </p:val>
                                        </p:tav>
                                        <p:tav tm="100000">
                                          <p:val>
                                            <p:fltVal val="0"/>
                                          </p:val>
                                        </p:tav>
                                      </p:tavLst>
                                    </p:anim>
                                    <p:animEffect transition="in" filter="fade">
                                      <p:cBhvr>
                                        <p:cTn id="35" dur="1000"/>
                                        <p:tgtEl>
                                          <p:spTgt spid="6148">
                                            <p:txEl>
                                              <p:pRg st="3" end="3"/>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6150"/>
                                        </p:tgtEl>
                                        <p:attrNameLst>
                                          <p:attrName>style.visibility</p:attrName>
                                        </p:attrNameLst>
                                      </p:cBhvr>
                                      <p:to>
                                        <p:strVal val="visible"/>
                                      </p:to>
                                    </p:set>
                                    <p:anim calcmode="lin" valueType="num">
                                      <p:cBhvr>
                                        <p:cTn id="40" dur="1000" fill="hold"/>
                                        <p:tgtEl>
                                          <p:spTgt spid="6150"/>
                                        </p:tgtEl>
                                        <p:attrNameLst>
                                          <p:attrName>ppt_w</p:attrName>
                                        </p:attrNameLst>
                                      </p:cBhvr>
                                      <p:tavLst>
                                        <p:tav tm="0">
                                          <p:val>
                                            <p:fltVal val="0"/>
                                          </p:val>
                                        </p:tav>
                                        <p:tav tm="100000">
                                          <p:val>
                                            <p:strVal val="#ppt_w"/>
                                          </p:val>
                                        </p:tav>
                                      </p:tavLst>
                                    </p:anim>
                                    <p:anim calcmode="lin" valueType="num">
                                      <p:cBhvr>
                                        <p:cTn id="41" dur="1000" fill="hold"/>
                                        <p:tgtEl>
                                          <p:spTgt spid="6150"/>
                                        </p:tgtEl>
                                        <p:attrNameLst>
                                          <p:attrName>ppt_h</p:attrName>
                                        </p:attrNameLst>
                                      </p:cBhvr>
                                      <p:tavLst>
                                        <p:tav tm="0">
                                          <p:val>
                                            <p:fltVal val="0"/>
                                          </p:val>
                                        </p:tav>
                                        <p:tav tm="100000">
                                          <p:val>
                                            <p:strVal val="#ppt_h"/>
                                          </p:val>
                                        </p:tav>
                                      </p:tavLst>
                                    </p:anim>
                                    <p:anim calcmode="lin" valueType="num">
                                      <p:cBhvr>
                                        <p:cTn id="42" dur="1000" fill="hold"/>
                                        <p:tgtEl>
                                          <p:spTgt spid="6150"/>
                                        </p:tgtEl>
                                        <p:attrNameLst>
                                          <p:attrName>style.rotation</p:attrName>
                                        </p:attrNameLst>
                                      </p:cBhvr>
                                      <p:tavLst>
                                        <p:tav tm="0">
                                          <p:val>
                                            <p:fltVal val="90"/>
                                          </p:val>
                                        </p:tav>
                                        <p:tav tm="100000">
                                          <p:val>
                                            <p:fltVal val="0"/>
                                          </p:val>
                                        </p:tav>
                                      </p:tavLst>
                                    </p:anim>
                                    <p:animEffect transition="in" filter="fade">
                                      <p:cBhvr>
                                        <p:cTn id="43" dur="1000"/>
                                        <p:tgtEl>
                                          <p:spTgt spid="615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6151"/>
                                        </p:tgtEl>
                                        <p:attrNameLst>
                                          <p:attrName>style.visibility</p:attrName>
                                        </p:attrNameLst>
                                      </p:cBhvr>
                                      <p:to>
                                        <p:strVal val="visible"/>
                                      </p:to>
                                    </p:set>
                                    <p:anim calcmode="lin" valueType="num">
                                      <p:cBhvr>
                                        <p:cTn id="48" dur="1000" fill="hold"/>
                                        <p:tgtEl>
                                          <p:spTgt spid="6151"/>
                                        </p:tgtEl>
                                        <p:attrNameLst>
                                          <p:attrName>ppt_w</p:attrName>
                                        </p:attrNameLst>
                                      </p:cBhvr>
                                      <p:tavLst>
                                        <p:tav tm="0">
                                          <p:val>
                                            <p:fltVal val="0"/>
                                          </p:val>
                                        </p:tav>
                                        <p:tav tm="100000">
                                          <p:val>
                                            <p:strVal val="#ppt_w"/>
                                          </p:val>
                                        </p:tav>
                                      </p:tavLst>
                                    </p:anim>
                                    <p:anim calcmode="lin" valueType="num">
                                      <p:cBhvr>
                                        <p:cTn id="49" dur="1000" fill="hold"/>
                                        <p:tgtEl>
                                          <p:spTgt spid="6151"/>
                                        </p:tgtEl>
                                        <p:attrNameLst>
                                          <p:attrName>ppt_h</p:attrName>
                                        </p:attrNameLst>
                                      </p:cBhvr>
                                      <p:tavLst>
                                        <p:tav tm="0">
                                          <p:val>
                                            <p:fltVal val="0"/>
                                          </p:val>
                                        </p:tav>
                                        <p:tav tm="100000">
                                          <p:val>
                                            <p:strVal val="#ppt_h"/>
                                          </p:val>
                                        </p:tav>
                                      </p:tavLst>
                                    </p:anim>
                                    <p:anim calcmode="lin" valueType="num">
                                      <p:cBhvr>
                                        <p:cTn id="50" dur="1000" fill="hold"/>
                                        <p:tgtEl>
                                          <p:spTgt spid="6151"/>
                                        </p:tgtEl>
                                        <p:attrNameLst>
                                          <p:attrName>style.rotation</p:attrName>
                                        </p:attrNameLst>
                                      </p:cBhvr>
                                      <p:tavLst>
                                        <p:tav tm="0">
                                          <p:val>
                                            <p:fltVal val="90"/>
                                          </p:val>
                                        </p:tav>
                                        <p:tav tm="100000">
                                          <p:val>
                                            <p:fltVal val="0"/>
                                          </p:val>
                                        </p:tav>
                                      </p:tavLst>
                                    </p:anim>
                                    <p:animEffect transition="in" filter="fade">
                                      <p:cBhvr>
                                        <p:cTn id="51" dur="1000"/>
                                        <p:tgtEl>
                                          <p:spTgt spid="6151"/>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31" presetClass="entr" presetSubtype="0" fill="hold" nodeType="clickEffect">
                                  <p:stCondLst>
                                    <p:cond delay="0"/>
                                  </p:stCondLst>
                                  <p:childTnLst>
                                    <p:set>
                                      <p:cBhvr>
                                        <p:cTn id="55" dur="1" fill="hold">
                                          <p:stCondLst>
                                            <p:cond delay="0"/>
                                          </p:stCondLst>
                                        </p:cTn>
                                        <p:tgtEl>
                                          <p:spTgt spid="6150">
                                            <p:txEl>
                                              <p:pRg st="0" end="0"/>
                                            </p:txEl>
                                          </p:spTgt>
                                        </p:tgtEl>
                                        <p:attrNameLst>
                                          <p:attrName>style.visibility</p:attrName>
                                        </p:attrNameLst>
                                      </p:cBhvr>
                                      <p:to>
                                        <p:strVal val="visible"/>
                                      </p:to>
                                    </p:set>
                                    <p:anim calcmode="lin" valueType="num">
                                      <p:cBhvr>
                                        <p:cTn id="56" dur="1000" fill="hold"/>
                                        <p:tgtEl>
                                          <p:spTgt spid="6150">
                                            <p:txEl>
                                              <p:pRg st="0" end="0"/>
                                            </p:txEl>
                                          </p:spTgt>
                                        </p:tgtEl>
                                        <p:attrNameLst>
                                          <p:attrName>ppt_w</p:attrName>
                                        </p:attrNameLst>
                                      </p:cBhvr>
                                      <p:tavLst>
                                        <p:tav tm="0">
                                          <p:val>
                                            <p:fltVal val="0"/>
                                          </p:val>
                                        </p:tav>
                                        <p:tav tm="100000">
                                          <p:val>
                                            <p:strVal val="#ppt_w"/>
                                          </p:val>
                                        </p:tav>
                                      </p:tavLst>
                                    </p:anim>
                                    <p:anim calcmode="lin" valueType="num">
                                      <p:cBhvr>
                                        <p:cTn id="57" dur="1000" fill="hold"/>
                                        <p:tgtEl>
                                          <p:spTgt spid="6150">
                                            <p:txEl>
                                              <p:pRg st="0" end="0"/>
                                            </p:txEl>
                                          </p:spTgt>
                                        </p:tgtEl>
                                        <p:attrNameLst>
                                          <p:attrName>ppt_h</p:attrName>
                                        </p:attrNameLst>
                                      </p:cBhvr>
                                      <p:tavLst>
                                        <p:tav tm="0">
                                          <p:val>
                                            <p:fltVal val="0"/>
                                          </p:val>
                                        </p:tav>
                                        <p:tav tm="100000">
                                          <p:val>
                                            <p:strVal val="#ppt_h"/>
                                          </p:val>
                                        </p:tav>
                                      </p:tavLst>
                                    </p:anim>
                                    <p:anim calcmode="lin" valueType="num">
                                      <p:cBhvr>
                                        <p:cTn id="58" dur="1000" fill="hold"/>
                                        <p:tgtEl>
                                          <p:spTgt spid="6150">
                                            <p:txEl>
                                              <p:pRg st="0" end="0"/>
                                            </p:txEl>
                                          </p:spTgt>
                                        </p:tgtEl>
                                        <p:attrNameLst>
                                          <p:attrName>style.rotation</p:attrName>
                                        </p:attrNameLst>
                                      </p:cBhvr>
                                      <p:tavLst>
                                        <p:tav tm="0">
                                          <p:val>
                                            <p:fltVal val="90"/>
                                          </p:val>
                                        </p:tav>
                                        <p:tav tm="100000">
                                          <p:val>
                                            <p:fltVal val="0"/>
                                          </p:val>
                                        </p:tav>
                                      </p:tavLst>
                                    </p:anim>
                                    <p:animEffect transition="in" filter="fade">
                                      <p:cBhvr>
                                        <p:cTn id="59" dur="1000"/>
                                        <p:tgtEl>
                                          <p:spTgt spid="6150">
                                            <p:txEl>
                                              <p:pRg st="0" end="0"/>
                                            </p:txEl>
                                          </p:spTgt>
                                        </p:tgtEl>
                                      </p:cBhvr>
                                    </p:animEffect>
                                  </p:childTnLst>
                                </p:cTn>
                              </p:par>
                              <p:par>
                                <p:cTn id="60" presetID="31" presetClass="entr" presetSubtype="0" fill="hold" nodeType="withEffect">
                                  <p:stCondLst>
                                    <p:cond delay="0"/>
                                  </p:stCondLst>
                                  <p:childTnLst>
                                    <p:set>
                                      <p:cBhvr>
                                        <p:cTn id="61" dur="1" fill="hold">
                                          <p:stCondLst>
                                            <p:cond delay="0"/>
                                          </p:stCondLst>
                                        </p:cTn>
                                        <p:tgtEl>
                                          <p:spTgt spid="6150">
                                            <p:txEl>
                                              <p:pRg st="1" end="1"/>
                                            </p:txEl>
                                          </p:spTgt>
                                        </p:tgtEl>
                                        <p:attrNameLst>
                                          <p:attrName>style.visibility</p:attrName>
                                        </p:attrNameLst>
                                      </p:cBhvr>
                                      <p:to>
                                        <p:strVal val="visible"/>
                                      </p:to>
                                    </p:set>
                                    <p:anim calcmode="lin" valueType="num">
                                      <p:cBhvr>
                                        <p:cTn id="62" dur="1000" fill="hold"/>
                                        <p:tgtEl>
                                          <p:spTgt spid="6150">
                                            <p:txEl>
                                              <p:pRg st="1" end="1"/>
                                            </p:txEl>
                                          </p:spTgt>
                                        </p:tgtEl>
                                        <p:attrNameLst>
                                          <p:attrName>ppt_w</p:attrName>
                                        </p:attrNameLst>
                                      </p:cBhvr>
                                      <p:tavLst>
                                        <p:tav tm="0">
                                          <p:val>
                                            <p:fltVal val="0"/>
                                          </p:val>
                                        </p:tav>
                                        <p:tav tm="100000">
                                          <p:val>
                                            <p:strVal val="#ppt_w"/>
                                          </p:val>
                                        </p:tav>
                                      </p:tavLst>
                                    </p:anim>
                                    <p:anim calcmode="lin" valueType="num">
                                      <p:cBhvr>
                                        <p:cTn id="63" dur="1000" fill="hold"/>
                                        <p:tgtEl>
                                          <p:spTgt spid="6150">
                                            <p:txEl>
                                              <p:pRg st="1" end="1"/>
                                            </p:txEl>
                                          </p:spTgt>
                                        </p:tgtEl>
                                        <p:attrNameLst>
                                          <p:attrName>ppt_h</p:attrName>
                                        </p:attrNameLst>
                                      </p:cBhvr>
                                      <p:tavLst>
                                        <p:tav tm="0">
                                          <p:val>
                                            <p:fltVal val="0"/>
                                          </p:val>
                                        </p:tav>
                                        <p:tav tm="100000">
                                          <p:val>
                                            <p:strVal val="#ppt_h"/>
                                          </p:val>
                                        </p:tav>
                                      </p:tavLst>
                                    </p:anim>
                                    <p:anim calcmode="lin" valueType="num">
                                      <p:cBhvr>
                                        <p:cTn id="64" dur="1000" fill="hold"/>
                                        <p:tgtEl>
                                          <p:spTgt spid="6150">
                                            <p:txEl>
                                              <p:pRg st="1" end="1"/>
                                            </p:txEl>
                                          </p:spTgt>
                                        </p:tgtEl>
                                        <p:attrNameLst>
                                          <p:attrName>style.rotation</p:attrName>
                                        </p:attrNameLst>
                                      </p:cBhvr>
                                      <p:tavLst>
                                        <p:tav tm="0">
                                          <p:val>
                                            <p:fltVal val="90"/>
                                          </p:val>
                                        </p:tav>
                                        <p:tav tm="100000">
                                          <p:val>
                                            <p:fltVal val="0"/>
                                          </p:val>
                                        </p:tav>
                                      </p:tavLst>
                                    </p:anim>
                                    <p:animEffect transition="in" filter="fade">
                                      <p:cBhvr>
                                        <p:cTn id="65" dur="1000"/>
                                        <p:tgtEl>
                                          <p:spTgt spid="6150">
                                            <p:txEl>
                                              <p:pRg st="1" end="1"/>
                                            </p:txEl>
                                          </p:spTgt>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31" presetClass="entr" presetSubtype="0" fill="hold" nodeType="clickEffect">
                                  <p:stCondLst>
                                    <p:cond delay="0"/>
                                  </p:stCondLst>
                                  <p:childTnLst>
                                    <p:set>
                                      <p:cBhvr>
                                        <p:cTn id="69" dur="1" fill="hold">
                                          <p:stCondLst>
                                            <p:cond delay="0"/>
                                          </p:stCondLst>
                                        </p:cTn>
                                        <p:tgtEl>
                                          <p:spTgt spid="6151">
                                            <p:txEl>
                                              <p:pRg st="0" end="0"/>
                                            </p:txEl>
                                          </p:spTgt>
                                        </p:tgtEl>
                                        <p:attrNameLst>
                                          <p:attrName>style.visibility</p:attrName>
                                        </p:attrNameLst>
                                      </p:cBhvr>
                                      <p:to>
                                        <p:strVal val="visible"/>
                                      </p:to>
                                    </p:set>
                                    <p:anim calcmode="lin" valueType="num">
                                      <p:cBhvr>
                                        <p:cTn id="70" dur="1000" fill="hold"/>
                                        <p:tgtEl>
                                          <p:spTgt spid="6151">
                                            <p:txEl>
                                              <p:pRg st="0" end="0"/>
                                            </p:txEl>
                                          </p:spTgt>
                                        </p:tgtEl>
                                        <p:attrNameLst>
                                          <p:attrName>ppt_w</p:attrName>
                                        </p:attrNameLst>
                                      </p:cBhvr>
                                      <p:tavLst>
                                        <p:tav tm="0">
                                          <p:val>
                                            <p:fltVal val="0"/>
                                          </p:val>
                                        </p:tav>
                                        <p:tav tm="100000">
                                          <p:val>
                                            <p:strVal val="#ppt_w"/>
                                          </p:val>
                                        </p:tav>
                                      </p:tavLst>
                                    </p:anim>
                                    <p:anim calcmode="lin" valueType="num">
                                      <p:cBhvr>
                                        <p:cTn id="71" dur="1000" fill="hold"/>
                                        <p:tgtEl>
                                          <p:spTgt spid="6151">
                                            <p:txEl>
                                              <p:pRg st="0" end="0"/>
                                            </p:txEl>
                                          </p:spTgt>
                                        </p:tgtEl>
                                        <p:attrNameLst>
                                          <p:attrName>ppt_h</p:attrName>
                                        </p:attrNameLst>
                                      </p:cBhvr>
                                      <p:tavLst>
                                        <p:tav tm="0">
                                          <p:val>
                                            <p:fltVal val="0"/>
                                          </p:val>
                                        </p:tav>
                                        <p:tav tm="100000">
                                          <p:val>
                                            <p:strVal val="#ppt_h"/>
                                          </p:val>
                                        </p:tav>
                                      </p:tavLst>
                                    </p:anim>
                                    <p:anim calcmode="lin" valueType="num">
                                      <p:cBhvr>
                                        <p:cTn id="72" dur="1000" fill="hold"/>
                                        <p:tgtEl>
                                          <p:spTgt spid="6151">
                                            <p:txEl>
                                              <p:pRg st="0" end="0"/>
                                            </p:txEl>
                                          </p:spTgt>
                                        </p:tgtEl>
                                        <p:attrNameLst>
                                          <p:attrName>style.rotation</p:attrName>
                                        </p:attrNameLst>
                                      </p:cBhvr>
                                      <p:tavLst>
                                        <p:tav tm="0">
                                          <p:val>
                                            <p:fltVal val="90"/>
                                          </p:val>
                                        </p:tav>
                                        <p:tav tm="100000">
                                          <p:val>
                                            <p:fltVal val="0"/>
                                          </p:val>
                                        </p:tav>
                                      </p:tavLst>
                                    </p:anim>
                                    <p:animEffect transition="in" filter="fade">
                                      <p:cBhvr>
                                        <p:cTn id="73" dur="1000"/>
                                        <p:tgtEl>
                                          <p:spTgt spid="6151">
                                            <p:txEl>
                                              <p:pRg st="0" end="0"/>
                                            </p:txEl>
                                          </p:spTgt>
                                        </p:tgtEl>
                                      </p:cBhvr>
                                    </p:animEffect>
                                  </p:childTnLst>
                                </p:cTn>
                              </p:par>
                              <p:par>
                                <p:cTn id="74" presetID="31" presetClass="entr" presetSubtype="0" fill="hold" nodeType="withEffect">
                                  <p:stCondLst>
                                    <p:cond delay="0"/>
                                  </p:stCondLst>
                                  <p:childTnLst>
                                    <p:set>
                                      <p:cBhvr>
                                        <p:cTn id="75" dur="1" fill="hold">
                                          <p:stCondLst>
                                            <p:cond delay="0"/>
                                          </p:stCondLst>
                                        </p:cTn>
                                        <p:tgtEl>
                                          <p:spTgt spid="6151">
                                            <p:txEl>
                                              <p:pRg st="1" end="1"/>
                                            </p:txEl>
                                          </p:spTgt>
                                        </p:tgtEl>
                                        <p:attrNameLst>
                                          <p:attrName>style.visibility</p:attrName>
                                        </p:attrNameLst>
                                      </p:cBhvr>
                                      <p:to>
                                        <p:strVal val="visible"/>
                                      </p:to>
                                    </p:set>
                                    <p:anim calcmode="lin" valueType="num">
                                      <p:cBhvr>
                                        <p:cTn id="76" dur="1000" fill="hold"/>
                                        <p:tgtEl>
                                          <p:spTgt spid="6151">
                                            <p:txEl>
                                              <p:pRg st="1" end="1"/>
                                            </p:txEl>
                                          </p:spTgt>
                                        </p:tgtEl>
                                        <p:attrNameLst>
                                          <p:attrName>ppt_w</p:attrName>
                                        </p:attrNameLst>
                                      </p:cBhvr>
                                      <p:tavLst>
                                        <p:tav tm="0">
                                          <p:val>
                                            <p:fltVal val="0"/>
                                          </p:val>
                                        </p:tav>
                                        <p:tav tm="100000">
                                          <p:val>
                                            <p:strVal val="#ppt_w"/>
                                          </p:val>
                                        </p:tav>
                                      </p:tavLst>
                                    </p:anim>
                                    <p:anim calcmode="lin" valueType="num">
                                      <p:cBhvr>
                                        <p:cTn id="77" dur="1000" fill="hold"/>
                                        <p:tgtEl>
                                          <p:spTgt spid="6151">
                                            <p:txEl>
                                              <p:pRg st="1" end="1"/>
                                            </p:txEl>
                                          </p:spTgt>
                                        </p:tgtEl>
                                        <p:attrNameLst>
                                          <p:attrName>ppt_h</p:attrName>
                                        </p:attrNameLst>
                                      </p:cBhvr>
                                      <p:tavLst>
                                        <p:tav tm="0">
                                          <p:val>
                                            <p:fltVal val="0"/>
                                          </p:val>
                                        </p:tav>
                                        <p:tav tm="100000">
                                          <p:val>
                                            <p:strVal val="#ppt_h"/>
                                          </p:val>
                                        </p:tav>
                                      </p:tavLst>
                                    </p:anim>
                                    <p:anim calcmode="lin" valueType="num">
                                      <p:cBhvr>
                                        <p:cTn id="78" dur="1000" fill="hold"/>
                                        <p:tgtEl>
                                          <p:spTgt spid="6151">
                                            <p:txEl>
                                              <p:pRg st="1" end="1"/>
                                            </p:txEl>
                                          </p:spTgt>
                                        </p:tgtEl>
                                        <p:attrNameLst>
                                          <p:attrName>style.rotation</p:attrName>
                                        </p:attrNameLst>
                                      </p:cBhvr>
                                      <p:tavLst>
                                        <p:tav tm="0">
                                          <p:val>
                                            <p:fltVal val="90"/>
                                          </p:val>
                                        </p:tav>
                                        <p:tav tm="100000">
                                          <p:val>
                                            <p:fltVal val="0"/>
                                          </p:val>
                                        </p:tav>
                                      </p:tavLst>
                                    </p:anim>
                                    <p:animEffect transition="in" filter="fade">
                                      <p:cBhvr>
                                        <p:cTn id="79" dur="1000"/>
                                        <p:tgtEl>
                                          <p:spTgt spid="6151">
                                            <p:txEl>
                                              <p:pRg st="1" end="1"/>
                                            </p:txEl>
                                          </p:spTgt>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31" presetClass="entr" presetSubtype="0" fill="hold" grpId="0" nodeType="clickEffect">
                                  <p:stCondLst>
                                    <p:cond delay="0"/>
                                  </p:stCondLst>
                                  <p:childTnLst>
                                    <p:set>
                                      <p:cBhvr>
                                        <p:cTn id="83" dur="1" fill="hold">
                                          <p:stCondLst>
                                            <p:cond delay="0"/>
                                          </p:stCondLst>
                                        </p:cTn>
                                        <p:tgtEl>
                                          <p:spTgt spid="5145"/>
                                        </p:tgtEl>
                                        <p:attrNameLst>
                                          <p:attrName>style.visibility</p:attrName>
                                        </p:attrNameLst>
                                      </p:cBhvr>
                                      <p:to>
                                        <p:strVal val="visible"/>
                                      </p:to>
                                    </p:set>
                                    <p:anim calcmode="lin" valueType="num">
                                      <p:cBhvr>
                                        <p:cTn id="84" dur="1000" fill="hold"/>
                                        <p:tgtEl>
                                          <p:spTgt spid="5145"/>
                                        </p:tgtEl>
                                        <p:attrNameLst>
                                          <p:attrName>ppt_w</p:attrName>
                                        </p:attrNameLst>
                                      </p:cBhvr>
                                      <p:tavLst>
                                        <p:tav tm="0">
                                          <p:val>
                                            <p:fltVal val="0"/>
                                          </p:val>
                                        </p:tav>
                                        <p:tav tm="100000">
                                          <p:val>
                                            <p:strVal val="#ppt_w"/>
                                          </p:val>
                                        </p:tav>
                                      </p:tavLst>
                                    </p:anim>
                                    <p:anim calcmode="lin" valueType="num">
                                      <p:cBhvr>
                                        <p:cTn id="85" dur="1000" fill="hold"/>
                                        <p:tgtEl>
                                          <p:spTgt spid="5145"/>
                                        </p:tgtEl>
                                        <p:attrNameLst>
                                          <p:attrName>ppt_h</p:attrName>
                                        </p:attrNameLst>
                                      </p:cBhvr>
                                      <p:tavLst>
                                        <p:tav tm="0">
                                          <p:val>
                                            <p:fltVal val="0"/>
                                          </p:val>
                                        </p:tav>
                                        <p:tav tm="100000">
                                          <p:val>
                                            <p:strVal val="#ppt_h"/>
                                          </p:val>
                                        </p:tav>
                                      </p:tavLst>
                                    </p:anim>
                                    <p:anim calcmode="lin" valueType="num">
                                      <p:cBhvr>
                                        <p:cTn id="86" dur="1000" fill="hold"/>
                                        <p:tgtEl>
                                          <p:spTgt spid="5145"/>
                                        </p:tgtEl>
                                        <p:attrNameLst>
                                          <p:attrName>style.rotation</p:attrName>
                                        </p:attrNameLst>
                                      </p:cBhvr>
                                      <p:tavLst>
                                        <p:tav tm="0">
                                          <p:val>
                                            <p:fltVal val="90"/>
                                          </p:val>
                                        </p:tav>
                                        <p:tav tm="100000">
                                          <p:val>
                                            <p:fltVal val="0"/>
                                          </p:val>
                                        </p:tav>
                                      </p:tavLst>
                                    </p:anim>
                                    <p:animEffect transition="in" filter="fade">
                                      <p:cBhvr>
                                        <p:cTn id="87" dur="1000"/>
                                        <p:tgtEl>
                                          <p:spTgt spid="5145"/>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31" presetClass="entr" presetSubtype="0" fill="hold" grpId="0" nodeType="clickEffect">
                                  <p:stCondLst>
                                    <p:cond delay="0"/>
                                  </p:stCondLst>
                                  <p:childTnLst>
                                    <p:set>
                                      <p:cBhvr>
                                        <p:cTn id="91" dur="1" fill="hold">
                                          <p:stCondLst>
                                            <p:cond delay="0"/>
                                          </p:stCondLst>
                                        </p:cTn>
                                        <p:tgtEl>
                                          <p:spTgt spid="5132"/>
                                        </p:tgtEl>
                                        <p:attrNameLst>
                                          <p:attrName>style.visibility</p:attrName>
                                        </p:attrNameLst>
                                      </p:cBhvr>
                                      <p:to>
                                        <p:strVal val="visible"/>
                                      </p:to>
                                    </p:set>
                                    <p:anim calcmode="lin" valueType="num">
                                      <p:cBhvr>
                                        <p:cTn id="92" dur="1000" fill="hold"/>
                                        <p:tgtEl>
                                          <p:spTgt spid="5132"/>
                                        </p:tgtEl>
                                        <p:attrNameLst>
                                          <p:attrName>ppt_w</p:attrName>
                                        </p:attrNameLst>
                                      </p:cBhvr>
                                      <p:tavLst>
                                        <p:tav tm="0">
                                          <p:val>
                                            <p:fltVal val="0"/>
                                          </p:val>
                                        </p:tav>
                                        <p:tav tm="100000">
                                          <p:val>
                                            <p:strVal val="#ppt_w"/>
                                          </p:val>
                                        </p:tav>
                                      </p:tavLst>
                                    </p:anim>
                                    <p:anim calcmode="lin" valueType="num">
                                      <p:cBhvr>
                                        <p:cTn id="93" dur="1000" fill="hold"/>
                                        <p:tgtEl>
                                          <p:spTgt spid="5132"/>
                                        </p:tgtEl>
                                        <p:attrNameLst>
                                          <p:attrName>ppt_h</p:attrName>
                                        </p:attrNameLst>
                                      </p:cBhvr>
                                      <p:tavLst>
                                        <p:tav tm="0">
                                          <p:val>
                                            <p:fltVal val="0"/>
                                          </p:val>
                                        </p:tav>
                                        <p:tav tm="100000">
                                          <p:val>
                                            <p:strVal val="#ppt_h"/>
                                          </p:val>
                                        </p:tav>
                                      </p:tavLst>
                                    </p:anim>
                                    <p:anim calcmode="lin" valueType="num">
                                      <p:cBhvr>
                                        <p:cTn id="94" dur="1000" fill="hold"/>
                                        <p:tgtEl>
                                          <p:spTgt spid="5132"/>
                                        </p:tgtEl>
                                        <p:attrNameLst>
                                          <p:attrName>style.rotation</p:attrName>
                                        </p:attrNameLst>
                                      </p:cBhvr>
                                      <p:tavLst>
                                        <p:tav tm="0">
                                          <p:val>
                                            <p:fltVal val="90"/>
                                          </p:val>
                                        </p:tav>
                                        <p:tav tm="100000">
                                          <p:val>
                                            <p:fltVal val="0"/>
                                          </p:val>
                                        </p:tav>
                                      </p:tavLst>
                                    </p:anim>
                                    <p:animEffect transition="in" filter="fade">
                                      <p:cBhvr>
                                        <p:cTn id="95" dur="1000"/>
                                        <p:tgtEl>
                                          <p:spTgt spid="5132"/>
                                        </p:tgtEl>
                                      </p:cBhvr>
                                    </p:animEffect>
                                  </p:childTnLst>
                                </p:cTn>
                              </p:par>
                              <p:par>
                                <p:cTn id="96" presetID="31" presetClass="entr" presetSubtype="0" fill="hold" grpId="0" nodeType="withEffect">
                                  <p:stCondLst>
                                    <p:cond delay="0"/>
                                  </p:stCondLst>
                                  <p:childTnLst>
                                    <p:set>
                                      <p:cBhvr>
                                        <p:cTn id="97" dur="1" fill="hold">
                                          <p:stCondLst>
                                            <p:cond delay="0"/>
                                          </p:stCondLst>
                                        </p:cTn>
                                        <p:tgtEl>
                                          <p:spTgt spid="5143"/>
                                        </p:tgtEl>
                                        <p:attrNameLst>
                                          <p:attrName>style.visibility</p:attrName>
                                        </p:attrNameLst>
                                      </p:cBhvr>
                                      <p:to>
                                        <p:strVal val="visible"/>
                                      </p:to>
                                    </p:set>
                                    <p:anim calcmode="lin" valueType="num">
                                      <p:cBhvr>
                                        <p:cTn id="98" dur="1000" fill="hold"/>
                                        <p:tgtEl>
                                          <p:spTgt spid="5143"/>
                                        </p:tgtEl>
                                        <p:attrNameLst>
                                          <p:attrName>ppt_w</p:attrName>
                                        </p:attrNameLst>
                                      </p:cBhvr>
                                      <p:tavLst>
                                        <p:tav tm="0">
                                          <p:val>
                                            <p:fltVal val="0"/>
                                          </p:val>
                                        </p:tav>
                                        <p:tav tm="100000">
                                          <p:val>
                                            <p:strVal val="#ppt_w"/>
                                          </p:val>
                                        </p:tav>
                                      </p:tavLst>
                                    </p:anim>
                                    <p:anim calcmode="lin" valueType="num">
                                      <p:cBhvr>
                                        <p:cTn id="99" dur="1000" fill="hold"/>
                                        <p:tgtEl>
                                          <p:spTgt spid="5143"/>
                                        </p:tgtEl>
                                        <p:attrNameLst>
                                          <p:attrName>ppt_h</p:attrName>
                                        </p:attrNameLst>
                                      </p:cBhvr>
                                      <p:tavLst>
                                        <p:tav tm="0">
                                          <p:val>
                                            <p:fltVal val="0"/>
                                          </p:val>
                                        </p:tav>
                                        <p:tav tm="100000">
                                          <p:val>
                                            <p:strVal val="#ppt_h"/>
                                          </p:val>
                                        </p:tav>
                                      </p:tavLst>
                                    </p:anim>
                                    <p:anim calcmode="lin" valueType="num">
                                      <p:cBhvr>
                                        <p:cTn id="100" dur="1000" fill="hold"/>
                                        <p:tgtEl>
                                          <p:spTgt spid="5143"/>
                                        </p:tgtEl>
                                        <p:attrNameLst>
                                          <p:attrName>style.rotation</p:attrName>
                                        </p:attrNameLst>
                                      </p:cBhvr>
                                      <p:tavLst>
                                        <p:tav tm="0">
                                          <p:val>
                                            <p:fltVal val="90"/>
                                          </p:val>
                                        </p:tav>
                                        <p:tav tm="100000">
                                          <p:val>
                                            <p:fltVal val="0"/>
                                          </p:val>
                                        </p:tav>
                                      </p:tavLst>
                                    </p:anim>
                                    <p:animEffect transition="in" filter="fade">
                                      <p:cBhvr>
                                        <p:cTn id="101" dur="1000"/>
                                        <p:tgtEl>
                                          <p:spTgt spid="5143"/>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31" presetClass="entr" presetSubtype="0" fill="hold" grpId="0" nodeType="clickEffect">
                                  <p:stCondLst>
                                    <p:cond delay="0"/>
                                  </p:stCondLst>
                                  <p:childTnLst>
                                    <p:set>
                                      <p:cBhvr>
                                        <p:cTn id="105" dur="1" fill="hold">
                                          <p:stCondLst>
                                            <p:cond delay="0"/>
                                          </p:stCondLst>
                                        </p:cTn>
                                        <p:tgtEl>
                                          <p:spTgt spid="5130"/>
                                        </p:tgtEl>
                                        <p:attrNameLst>
                                          <p:attrName>style.visibility</p:attrName>
                                        </p:attrNameLst>
                                      </p:cBhvr>
                                      <p:to>
                                        <p:strVal val="visible"/>
                                      </p:to>
                                    </p:set>
                                    <p:anim calcmode="lin" valueType="num">
                                      <p:cBhvr>
                                        <p:cTn id="106" dur="1000" fill="hold"/>
                                        <p:tgtEl>
                                          <p:spTgt spid="5130"/>
                                        </p:tgtEl>
                                        <p:attrNameLst>
                                          <p:attrName>ppt_w</p:attrName>
                                        </p:attrNameLst>
                                      </p:cBhvr>
                                      <p:tavLst>
                                        <p:tav tm="0">
                                          <p:val>
                                            <p:fltVal val="0"/>
                                          </p:val>
                                        </p:tav>
                                        <p:tav tm="100000">
                                          <p:val>
                                            <p:strVal val="#ppt_w"/>
                                          </p:val>
                                        </p:tav>
                                      </p:tavLst>
                                    </p:anim>
                                    <p:anim calcmode="lin" valueType="num">
                                      <p:cBhvr>
                                        <p:cTn id="107" dur="1000" fill="hold"/>
                                        <p:tgtEl>
                                          <p:spTgt spid="5130"/>
                                        </p:tgtEl>
                                        <p:attrNameLst>
                                          <p:attrName>ppt_h</p:attrName>
                                        </p:attrNameLst>
                                      </p:cBhvr>
                                      <p:tavLst>
                                        <p:tav tm="0">
                                          <p:val>
                                            <p:fltVal val="0"/>
                                          </p:val>
                                        </p:tav>
                                        <p:tav tm="100000">
                                          <p:val>
                                            <p:strVal val="#ppt_h"/>
                                          </p:val>
                                        </p:tav>
                                      </p:tavLst>
                                    </p:anim>
                                    <p:anim calcmode="lin" valueType="num">
                                      <p:cBhvr>
                                        <p:cTn id="108" dur="1000" fill="hold"/>
                                        <p:tgtEl>
                                          <p:spTgt spid="5130"/>
                                        </p:tgtEl>
                                        <p:attrNameLst>
                                          <p:attrName>style.rotation</p:attrName>
                                        </p:attrNameLst>
                                      </p:cBhvr>
                                      <p:tavLst>
                                        <p:tav tm="0">
                                          <p:val>
                                            <p:fltVal val="90"/>
                                          </p:val>
                                        </p:tav>
                                        <p:tav tm="100000">
                                          <p:val>
                                            <p:fltVal val="0"/>
                                          </p:val>
                                        </p:tav>
                                      </p:tavLst>
                                    </p:anim>
                                    <p:animEffect transition="in" filter="fade">
                                      <p:cBhvr>
                                        <p:cTn id="109" dur="1000"/>
                                        <p:tgtEl>
                                          <p:spTgt spid="5130"/>
                                        </p:tgtEl>
                                      </p:cBhvr>
                                    </p:animEffect>
                                  </p:childTnLst>
                                </p:cTn>
                              </p:par>
                              <p:par>
                                <p:cTn id="110" presetID="31" presetClass="entr" presetSubtype="0" fill="hold" nodeType="withEffect">
                                  <p:stCondLst>
                                    <p:cond delay="0"/>
                                  </p:stCondLst>
                                  <p:childTnLst>
                                    <p:set>
                                      <p:cBhvr>
                                        <p:cTn id="111" dur="1" fill="hold">
                                          <p:stCondLst>
                                            <p:cond delay="0"/>
                                          </p:stCondLst>
                                        </p:cTn>
                                        <p:tgtEl>
                                          <p:spTgt spid="5151"/>
                                        </p:tgtEl>
                                        <p:attrNameLst>
                                          <p:attrName>style.visibility</p:attrName>
                                        </p:attrNameLst>
                                      </p:cBhvr>
                                      <p:to>
                                        <p:strVal val="visible"/>
                                      </p:to>
                                    </p:set>
                                    <p:anim calcmode="lin" valueType="num">
                                      <p:cBhvr>
                                        <p:cTn id="112" dur="1000" fill="hold"/>
                                        <p:tgtEl>
                                          <p:spTgt spid="5151"/>
                                        </p:tgtEl>
                                        <p:attrNameLst>
                                          <p:attrName>ppt_w</p:attrName>
                                        </p:attrNameLst>
                                      </p:cBhvr>
                                      <p:tavLst>
                                        <p:tav tm="0">
                                          <p:val>
                                            <p:fltVal val="0"/>
                                          </p:val>
                                        </p:tav>
                                        <p:tav tm="100000">
                                          <p:val>
                                            <p:strVal val="#ppt_w"/>
                                          </p:val>
                                        </p:tav>
                                      </p:tavLst>
                                    </p:anim>
                                    <p:anim calcmode="lin" valueType="num">
                                      <p:cBhvr>
                                        <p:cTn id="113" dur="1000" fill="hold"/>
                                        <p:tgtEl>
                                          <p:spTgt spid="5151"/>
                                        </p:tgtEl>
                                        <p:attrNameLst>
                                          <p:attrName>ppt_h</p:attrName>
                                        </p:attrNameLst>
                                      </p:cBhvr>
                                      <p:tavLst>
                                        <p:tav tm="0">
                                          <p:val>
                                            <p:fltVal val="0"/>
                                          </p:val>
                                        </p:tav>
                                        <p:tav tm="100000">
                                          <p:val>
                                            <p:strVal val="#ppt_h"/>
                                          </p:val>
                                        </p:tav>
                                      </p:tavLst>
                                    </p:anim>
                                    <p:anim calcmode="lin" valueType="num">
                                      <p:cBhvr>
                                        <p:cTn id="114" dur="1000" fill="hold"/>
                                        <p:tgtEl>
                                          <p:spTgt spid="5151"/>
                                        </p:tgtEl>
                                        <p:attrNameLst>
                                          <p:attrName>style.rotation</p:attrName>
                                        </p:attrNameLst>
                                      </p:cBhvr>
                                      <p:tavLst>
                                        <p:tav tm="0">
                                          <p:val>
                                            <p:fltVal val="90"/>
                                          </p:val>
                                        </p:tav>
                                        <p:tav tm="100000">
                                          <p:val>
                                            <p:fltVal val="0"/>
                                          </p:val>
                                        </p:tav>
                                      </p:tavLst>
                                    </p:anim>
                                    <p:animEffect transition="in" filter="fade">
                                      <p:cBhvr>
                                        <p:cTn id="115" dur="1000"/>
                                        <p:tgtEl>
                                          <p:spTgt spid="5151"/>
                                        </p:tgtEl>
                                      </p:cBhvr>
                                    </p:animEffect>
                                  </p:childTnLst>
                                </p:cTn>
                              </p:par>
                              <p:par>
                                <p:cTn id="116" presetID="31" presetClass="entr" presetSubtype="0" fill="hold" grpId="0" nodeType="withEffect">
                                  <p:stCondLst>
                                    <p:cond delay="0"/>
                                  </p:stCondLst>
                                  <p:childTnLst>
                                    <p:set>
                                      <p:cBhvr>
                                        <p:cTn id="117" dur="1" fill="hold">
                                          <p:stCondLst>
                                            <p:cond delay="0"/>
                                          </p:stCondLst>
                                        </p:cTn>
                                        <p:tgtEl>
                                          <p:spTgt spid="5146"/>
                                        </p:tgtEl>
                                        <p:attrNameLst>
                                          <p:attrName>style.visibility</p:attrName>
                                        </p:attrNameLst>
                                      </p:cBhvr>
                                      <p:to>
                                        <p:strVal val="visible"/>
                                      </p:to>
                                    </p:set>
                                    <p:anim calcmode="lin" valueType="num">
                                      <p:cBhvr>
                                        <p:cTn id="118" dur="1000" fill="hold"/>
                                        <p:tgtEl>
                                          <p:spTgt spid="5146"/>
                                        </p:tgtEl>
                                        <p:attrNameLst>
                                          <p:attrName>ppt_w</p:attrName>
                                        </p:attrNameLst>
                                      </p:cBhvr>
                                      <p:tavLst>
                                        <p:tav tm="0">
                                          <p:val>
                                            <p:fltVal val="0"/>
                                          </p:val>
                                        </p:tav>
                                        <p:tav tm="100000">
                                          <p:val>
                                            <p:strVal val="#ppt_w"/>
                                          </p:val>
                                        </p:tav>
                                      </p:tavLst>
                                    </p:anim>
                                    <p:anim calcmode="lin" valueType="num">
                                      <p:cBhvr>
                                        <p:cTn id="119" dur="1000" fill="hold"/>
                                        <p:tgtEl>
                                          <p:spTgt spid="5146"/>
                                        </p:tgtEl>
                                        <p:attrNameLst>
                                          <p:attrName>ppt_h</p:attrName>
                                        </p:attrNameLst>
                                      </p:cBhvr>
                                      <p:tavLst>
                                        <p:tav tm="0">
                                          <p:val>
                                            <p:fltVal val="0"/>
                                          </p:val>
                                        </p:tav>
                                        <p:tav tm="100000">
                                          <p:val>
                                            <p:strVal val="#ppt_h"/>
                                          </p:val>
                                        </p:tav>
                                      </p:tavLst>
                                    </p:anim>
                                    <p:anim calcmode="lin" valueType="num">
                                      <p:cBhvr>
                                        <p:cTn id="120" dur="1000" fill="hold"/>
                                        <p:tgtEl>
                                          <p:spTgt spid="5146"/>
                                        </p:tgtEl>
                                        <p:attrNameLst>
                                          <p:attrName>style.rotation</p:attrName>
                                        </p:attrNameLst>
                                      </p:cBhvr>
                                      <p:tavLst>
                                        <p:tav tm="0">
                                          <p:val>
                                            <p:fltVal val="90"/>
                                          </p:val>
                                        </p:tav>
                                        <p:tav tm="100000">
                                          <p:val>
                                            <p:fltVal val="0"/>
                                          </p:val>
                                        </p:tav>
                                      </p:tavLst>
                                    </p:anim>
                                    <p:animEffect transition="in" filter="fade">
                                      <p:cBhvr>
                                        <p:cTn id="121" dur="1000"/>
                                        <p:tgtEl>
                                          <p:spTgt spid="5146"/>
                                        </p:tgtEl>
                                      </p:cBhvr>
                                    </p:animEffect>
                                  </p:childTnLst>
                                </p:cTn>
                              </p:par>
                              <p:par>
                                <p:cTn id="122" presetID="31" presetClass="entr" presetSubtype="0" fill="hold" nodeType="withEffect">
                                  <p:stCondLst>
                                    <p:cond delay="0"/>
                                  </p:stCondLst>
                                  <p:childTnLst>
                                    <p:set>
                                      <p:cBhvr>
                                        <p:cTn id="123" dur="1" fill="hold">
                                          <p:stCondLst>
                                            <p:cond delay="0"/>
                                          </p:stCondLst>
                                        </p:cTn>
                                        <p:tgtEl>
                                          <p:spTgt spid="5153"/>
                                        </p:tgtEl>
                                        <p:attrNameLst>
                                          <p:attrName>style.visibility</p:attrName>
                                        </p:attrNameLst>
                                      </p:cBhvr>
                                      <p:to>
                                        <p:strVal val="visible"/>
                                      </p:to>
                                    </p:set>
                                    <p:anim calcmode="lin" valueType="num">
                                      <p:cBhvr>
                                        <p:cTn id="124" dur="1000" fill="hold"/>
                                        <p:tgtEl>
                                          <p:spTgt spid="5153"/>
                                        </p:tgtEl>
                                        <p:attrNameLst>
                                          <p:attrName>ppt_w</p:attrName>
                                        </p:attrNameLst>
                                      </p:cBhvr>
                                      <p:tavLst>
                                        <p:tav tm="0">
                                          <p:val>
                                            <p:fltVal val="0"/>
                                          </p:val>
                                        </p:tav>
                                        <p:tav tm="100000">
                                          <p:val>
                                            <p:strVal val="#ppt_w"/>
                                          </p:val>
                                        </p:tav>
                                      </p:tavLst>
                                    </p:anim>
                                    <p:anim calcmode="lin" valueType="num">
                                      <p:cBhvr>
                                        <p:cTn id="125" dur="1000" fill="hold"/>
                                        <p:tgtEl>
                                          <p:spTgt spid="5153"/>
                                        </p:tgtEl>
                                        <p:attrNameLst>
                                          <p:attrName>ppt_h</p:attrName>
                                        </p:attrNameLst>
                                      </p:cBhvr>
                                      <p:tavLst>
                                        <p:tav tm="0">
                                          <p:val>
                                            <p:fltVal val="0"/>
                                          </p:val>
                                        </p:tav>
                                        <p:tav tm="100000">
                                          <p:val>
                                            <p:strVal val="#ppt_h"/>
                                          </p:val>
                                        </p:tav>
                                      </p:tavLst>
                                    </p:anim>
                                    <p:anim calcmode="lin" valueType="num">
                                      <p:cBhvr>
                                        <p:cTn id="126" dur="1000" fill="hold"/>
                                        <p:tgtEl>
                                          <p:spTgt spid="5153"/>
                                        </p:tgtEl>
                                        <p:attrNameLst>
                                          <p:attrName>style.rotation</p:attrName>
                                        </p:attrNameLst>
                                      </p:cBhvr>
                                      <p:tavLst>
                                        <p:tav tm="0">
                                          <p:val>
                                            <p:fltVal val="90"/>
                                          </p:val>
                                        </p:tav>
                                        <p:tav tm="100000">
                                          <p:val>
                                            <p:fltVal val="0"/>
                                          </p:val>
                                        </p:tav>
                                      </p:tavLst>
                                    </p:anim>
                                    <p:animEffect transition="in" filter="fade">
                                      <p:cBhvr>
                                        <p:cTn id="127" dur="1000"/>
                                        <p:tgtEl>
                                          <p:spTgt spid="5153"/>
                                        </p:tgtEl>
                                      </p:cBhvr>
                                    </p:animEffect>
                                  </p:childTnLst>
                                </p:cTn>
                              </p:par>
                              <p:par>
                                <p:cTn id="128" presetID="31" presetClass="entr" presetSubtype="0" fill="hold" nodeType="withEffect">
                                  <p:stCondLst>
                                    <p:cond delay="0"/>
                                  </p:stCondLst>
                                  <p:childTnLst>
                                    <p:set>
                                      <p:cBhvr>
                                        <p:cTn id="129" dur="1" fill="hold">
                                          <p:stCondLst>
                                            <p:cond delay="0"/>
                                          </p:stCondLst>
                                        </p:cTn>
                                        <p:tgtEl>
                                          <p:spTgt spid="5152"/>
                                        </p:tgtEl>
                                        <p:attrNameLst>
                                          <p:attrName>style.visibility</p:attrName>
                                        </p:attrNameLst>
                                      </p:cBhvr>
                                      <p:to>
                                        <p:strVal val="visible"/>
                                      </p:to>
                                    </p:set>
                                    <p:anim calcmode="lin" valueType="num">
                                      <p:cBhvr>
                                        <p:cTn id="130" dur="1000" fill="hold"/>
                                        <p:tgtEl>
                                          <p:spTgt spid="5152"/>
                                        </p:tgtEl>
                                        <p:attrNameLst>
                                          <p:attrName>ppt_w</p:attrName>
                                        </p:attrNameLst>
                                      </p:cBhvr>
                                      <p:tavLst>
                                        <p:tav tm="0">
                                          <p:val>
                                            <p:fltVal val="0"/>
                                          </p:val>
                                        </p:tav>
                                        <p:tav tm="100000">
                                          <p:val>
                                            <p:strVal val="#ppt_w"/>
                                          </p:val>
                                        </p:tav>
                                      </p:tavLst>
                                    </p:anim>
                                    <p:anim calcmode="lin" valueType="num">
                                      <p:cBhvr>
                                        <p:cTn id="131" dur="1000" fill="hold"/>
                                        <p:tgtEl>
                                          <p:spTgt spid="5152"/>
                                        </p:tgtEl>
                                        <p:attrNameLst>
                                          <p:attrName>ppt_h</p:attrName>
                                        </p:attrNameLst>
                                      </p:cBhvr>
                                      <p:tavLst>
                                        <p:tav tm="0">
                                          <p:val>
                                            <p:fltVal val="0"/>
                                          </p:val>
                                        </p:tav>
                                        <p:tav tm="100000">
                                          <p:val>
                                            <p:strVal val="#ppt_h"/>
                                          </p:val>
                                        </p:tav>
                                      </p:tavLst>
                                    </p:anim>
                                    <p:anim calcmode="lin" valueType="num">
                                      <p:cBhvr>
                                        <p:cTn id="132" dur="1000" fill="hold"/>
                                        <p:tgtEl>
                                          <p:spTgt spid="5152"/>
                                        </p:tgtEl>
                                        <p:attrNameLst>
                                          <p:attrName>style.rotation</p:attrName>
                                        </p:attrNameLst>
                                      </p:cBhvr>
                                      <p:tavLst>
                                        <p:tav tm="0">
                                          <p:val>
                                            <p:fltVal val="90"/>
                                          </p:val>
                                        </p:tav>
                                        <p:tav tm="100000">
                                          <p:val>
                                            <p:fltVal val="0"/>
                                          </p:val>
                                        </p:tav>
                                      </p:tavLst>
                                    </p:anim>
                                    <p:animEffect transition="in" filter="fade">
                                      <p:cBhvr>
                                        <p:cTn id="133" dur="1000"/>
                                        <p:tgtEl>
                                          <p:spTgt spid="5152"/>
                                        </p:tgtEl>
                                      </p:cBhvr>
                                    </p:animEffect>
                                  </p:childTnLst>
                                </p:cTn>
                              </p:par>
                              <p:par>
                                <p:cTn id="134" presetID="31" presetClass="entr" presetSubtype="0" fill="hold" grpId="0" nodeType="withEffect">
                                  <p:stCondLst>
                                    <p:cond delay="0"/>
                                  </p:stCondLst>
                                  <p:childTnLst>
                                    <p:set>
                                      <p:cBhvr>
                                        <p:cTn id="135" dur="1" fill="hold">
                                          <p:stCondLst>
                                            <p:cond delay="0"/>
                                          </p:stCondLst>
                                        </p:cTn>
                                        <p:tgtEl>
                                          <p:spTgt spid="5140"/>
                                        </p:tgtEl>
                                        <p:attrNameLst>
                                          <p:attrName>style.visibility</p:attrName>
                                        </p:attrNameLst>
                                      </p:cBhvr>
                                      <p:to>
                                        <p:strVal val="visible"/>
                                      </p:to>
                                    </p:set>
                                    <p:anim calcmode="lin" valueType="num">
                                      <p:cBhvr>
                                        <p:cTn id="136" dur="1000" fill="hold"/>
                                        <p:tgtEl>
                                          <p:spTgt spid="5140"/>
                                        </p:tgtEl>
                                        <p:attrNameLst>
                                          <p:attrName>ppt_w</p:attrName>
                                        </p:attrNameLst>
                                      </p:cBhvr>
                                      <p:tavLst>
                                        <p:tav tm="0">
                                          <p:val>
                                            <p:fltVal val="0"/>
                                          </p:val>
                                        </p:tav>
                                        <p:tav tm="100000">
                                          <p:val>
                                            <p:strVal val="#ppt_w"/>
                                          </p:val>
                                        </p:tav>
                                      </p:tavLst>
                                    </p:anim>
                                    <p:anim calcmode="lin" valueType="num">
                                      <p:cBhvr>
                                        <p:cTn id="137" dur="1000" fill="hold"/>
                                        <p:tgtEl>
                                          <p:spTgt spid="5140"/>
                                        </p:tgtEl>
                                        <p:attrNameLst>
                                          <p:attrName>ppt_h</p:attrName>
                                        </p:attrNameLst>
                                      </p:cBhvr>
                                      <p:tavLst>
                                        <p:tav tm="0">
                                          <p:val>
                                            <p:fltVal val="0"/>
                                          </p:val>
                                        </p:tav>
                                        <p:tav tm="100000">
                                          <p:val>
                                            <p:strVal val="#ppt_h"/>
                                          </p:val>
                                        </p:tav>
                                      </p:tavLst>
                                    </p:anim>
                                    <p:anim calcmode="lin" valueType="num">
                                      <p:cBhvr>
                                        <p:cTn id="138" dur="1000" fill="hold"/>
                                        <p:tgtEl>
                                          <p:spTgt spid="5140"/>
                                        </p:tgtEl>
                                        <p:attrNameLst>
                                          <p:attrName>style.rotation</p:attrName>
                                        </p:attrNameLst>
                                      </p:cBhvr>
                                      <p:tavLst>
                                        <p:tav tm="0">
                                          <p:val>
                                            <p:fltVal val="90"/>
                                          </p:val>
                                        </p:tav>
                                        <p:tav tm="100000">
                                          <p:val>
                                            <p:fltVal val="0"/>
                                          </p:val>
                                        </p:tav>
                                      </p:tavLst>
                                    </p:anim>
                                    <p:animEffect transition="in" filter="fade">
                                      <p:cBhvr>
                                        <p:cTn id="139" dur="1000"/>
                                        <p:tgtEl>
                                          <p:spTgt spid="5140"/>
                                        </p:tgtEl>
                                      </p:cBhvr>
                                    </p:animEffect>
                                  </p:childTnLst>
                                </p:cTn>
                              </p:par>
                            </p:childTnLst>
                          </p:cTn>
                        </p:par>
                      </p:childTnLst>
                    </p:cTn>
                  </p:par>
                  <p:par>
                    <p:cTn id="140" fill="hold" nodeType="clickPar">
                      <p:stCondLst>
                        <p:cond delay="indefinite"/>
                      </p:stCondLst>
                      <p:childTnLst>
                        <p:par>
                          <p:cTn id="141" fill="hold" nodeType="withGroup">
                            <p:stCondLst>
                              <p:cond delay="0"/>
                            </p:stCondLst>
                            <p:childTnLst>
                              <p:par>
                                <p:cTn id="142" presetID="31" presetClass="entr" presetSubtype="0" fill="hold" grpId="0" nodeType="clickEffect">
                                  <p:stCondLst>
                                    <p:cond delay="0"/>
                                  </p:stCondLst>
                                  <p:childTnLst>
                                    <p:set>
                                      <p:cBhvr>
                                        <p:cTn id="143" dur="1" fill="hold">
                                          <p:stCondLst>
                                            <p:cond delay="0"/>
                                          </p:stCondLst>
                                        </p:cTn>
                                        <p:tgtEl>
                                          <p:spTgt spid="5137"/>
                                        </p:tgtEl>
                                        <p:attrNameLst>
                                          <p:attrName>style.visibility</p:attrName>
                                        </p:attrNameLst>
                                      </p:cBhvr>
                                      <p:to>
                                        <p:strVal val="visible"/>
                                      </p:to>
                                    </p:set>
                                    <p:anim calcmode="lin" valueType="num">
                                      <p:cBhvr>
                                        <p:cTn id="144" dur="1000" fill="hold"/>
                                        <p:tgtEl>
                                          <p:spTgt spid="5137"/>
                                        </p:tgtEl>
                                        <p:attrNameLst>
                                          <p:attrName>ppt_w</p:attrName>
                                        </p:attrNameLst>
                                      </p:cBhvr>
                                      <p:tavLst>
                                        <p:tav tm="0">
                                          <p:val>
                                            <p:fltVal val="0"/>
                                          </p:val>
                                        </p:tav>
                                        <p:tav tm="100000">
                                          <p:val>
                                            <p:strVal val="#ppt_w"/>
                                          </p:val>
                                        </p:tav>
                                      </p:tavLst>
                                    </p:anim>
                                    <p:anim calcmode="lin" valueType="num">
                                      <p:cBhvr>
                                        <p:cTn id="145" dur="1000" fill="hold"/>
                                        <p:tgtEl>
                                          <p:spTgt spid="5137"/>
                                        </p:tgtEl>
                                        <p:attrNameLst>
                                          <p:attrName>ppt_h</p:attrName>
                                        </p:attrNameLst>
                                      </p:cBhvr>
                                      <p:tavLst>
                                        <p:tav tm="0">
                                          <p:val>
                                            <p:fltVal val="0"/>
                                          </p:val>
                                        </p:tav>
                                        <p:tav tm="100000">
                                          <p:val>
                                            <p:strVal val="#ppt_h"/>
                                          </p:val>
                                        </p:tav>
                                      </p:tavLst>
                                    </p:anim>
                                    <p:anim calcmode="lin" valueType="num">
                                      <p:cBhvr>
                                        <p:cTn id="146" dur="1000" fill="hold"/>
                                        <p:tgtEl>
                                          <p:spTgt spid="5137"/>
                                        </p:tgtEl>
                                        <p:attrNameLst>
                                          <p:attrName>style.rotation</p:attrName>
                                        </p:attrNameLst>
                                      </p:cBhvr>
                                      <p:tavLst>
                                        <p:tav tm="0">
                                          <p:val>
                                            <p:fltVal val="90"/>
                                          </p:val>
                                        </p:tav>
                                        <p:tav tm="100000">
                                          <p:val>
                                            <p:fltVal val="0"/>
                                          </p:val>
                                        </p:tav>
                                      </p:tavLst>
                                    </p:anim>
                                    <p:animEffect transition="in" filter="fade">
                                      <p:cBhvr>
                                        <p:cTn id="147" dur="1000"/>
                                        <p:tgtEl>
                                          <p:spTgt spid="5137"/>
                                        </p:tgtEl>
                                      </p:cBhvr>
                                    </p:animEffect>
                                  </p:childTnLst>
                                </p:cTn>
                              </p:par>
                              <p:par>
                                <p:cTn id="148" presetID="31" presetClass="entr" presetSubtype="0" fill="hold" nodeType="withEffect">
                                  <p:stCondLst>
                                    <p:cond delay="0"/>
                                  </p:stCondLst>
                                  <p:childTnLst>
                                    <p:set>
                                      <p:cBhvr>
                                        <p:cTn id="149" dur="1" fill="hold">
                                          <p:stCondLst>
                                            <p:cond delay="0"/>
                                          </p:stCondLst>
                                        </p:cTn>
                                        <p:tgtEl>
                                          <p:spTgt spid="5139"/>
                                        </p:tgtEl>
                                        <p:attrNameLst>
                                          <p:attrName>style.visibility</p:attrName>
                                        </p:attrNameLst>
                                      </p:cBhvr>
                                      <p:to>
                                        <p:strVal val="visible"/>
                                      </p:to>
                                    </p:set>
                                    <p:anim calcmode="lin" valueType="num">
                                      <p:cBhvr>
                                        <p:cTn id="150" dur="1000" fill="hold"/>
                                        <p:tgtEl>
                                          <p:spTgt spid="5139"/>
                                        </p:tgtEl>
                                        <p:attrNameLst>
                                          <p:attrName>ppt_w</p:attrName>
                                        </p:attrNameLst>
                                      </p:cBhvr>
                                      <p:tavLst>
                                        <p:tav tm="0">
                                          <p:val>
                                            <p:fltVal val="0"/>
                                          </p:val>
                                        </p:tav>
                                        <p:tav tm="100000">
                                          <p:val>
                                            <p:strVal val="#ppt_w"/>
                                          </p:val>
                                        </p:tav>
                                      </p:tavLst>
                                    </p:anim>
                                    <p:anim calcmode="lin" valueType="num">
                                      <p:cBhvr>
                                        <p:cTn id="151" dur="1000" fill="hold"/>
                                        <p:tgtEl>
                                          <p:spTgt spid="5139"/>
                                        </p:tgtEl>
                                        <p:attrNameLst>
                                          <p:attrName>ppt_h</p:attrName>
                                        </p:attrNameLst>
                                      </p:cBhvr>
                                      <p:tavLst>
                                        <p:tav tm="0">
                                          <p:val>
                                            <p:fltVal val="0"/>
                                          </p:val>
                                        </p:tav>
                                        <p:tav tm="100000">
                                          <p:val>
                                            <p:strVal val="#ppt_h"/>
                                          </p:val>
                                        </p:tav>
                                      </p:tavLst>
                                    </p:anim>
                                    <p:anim calcmode="lin" valueType="num">
                                      <p:cBhvr>
                                        <p:cTn id="152" dur="1000" fill="hold"/>
                                        <p:tgtEl>
                                          <p:spTgt spid="5139"/>
                                        </p:tgtEl>
                                        <p:attrNameLst>
                                          <p:attrName>style.rotation</p:attrName>
                                        </p:attrNameLst>
                                      </p:cBhvr>
                                      <p:tavLst>
                                        <p:tav tm="0">
                                          <p:val>
                                            <p:fltVal val="90"/>
                                          </p:val>
                                        </p:tav>
                                        <p:tav tm="100000">
                                          <p:val>
                                            <p:fltVal val="0"/>
                                          </p:val>
                                        </p:tav>
                                      </p:tavLst>
                                    </p:anim>
                                    <p:animEffect transition="in" filter="fade">
                                      <p:cBhvr>
                                        <p:cTn id="153" dur="1000"/>
                                        <p:tgtEl>
                                          <p:spTgt spid="5139"/>
                                        </p:tgtEl>
                                      </p:cBhvr>
                                    </p:animEffect>
                                  </p:childTnLst>
                                </p:cTn>
                              </p:par>
                              <p:par>
                                <p:cTn id="154" presetID="31" presetClass="entr" presetSubtype="0" fill="hold" nodeType="withEffect">
                                  <p:stCondLst>
                                    <p:cond delay="0"/>
                                  </p:stCondLst>
                                  <p:childTnLst>
                                    <p:set>
                                      <p:cBhvr>
                                        <p:cTn id="155" dur="1" fill="hold">
                                          <p:stCondLst>
                                            <p:cond delay="0"/>
                                          </p:stCondLst>
                                        </p:cTn>
                                        <p:tgtEl>
                                          <p:spTgt spid="5142"/>
                                        </p:tgtEl>
                                        <p:attrNameLst>
                                          <p:attrName>style.visibility</p:attrName>
                                        </p:attrNameLst>
                                      </p:cBhvr>
                                      <p:to>
                                        <p:strVal val="visible"/>
                                      </p:to>
                                    </p:set>
                                    <p:anim calcmode="lin" valueType="num">
                                      <p:cBhvr>
                                        <p:cTn id="156" dur="1000" fill="hold"/>
                                        <p:tgtEl>
                                          <p:spTgt spid="5142"/>
                                        </p:tgtEl>
                                        <p:attrNameLst>
                                          <p:attrName>ppt_w</p:attrName>
                                        </p:attrNameLst>
                                      </p:cBhvr>
                                      <p:tavLst>
                                        <p:tav tm="0">
                                          <p:val>
                                            <p:fltVal val="0"/>
                                          </p:val>
                                        </p:tav>
                                        <p:tav tm="100000">
                                          <p:val>
                                            <p:strVal val="#ppt_w"/>
                                          </p:val>
                                        </p:tav>
                                      </p:tavLst>
                                    </p:anim>
                                    <p:anim calcmode="lin" valueType="num">
                                      <p:cBhvr>
                                        <p:cTn id="157" dur="1000" fill="hold"/>
                                        <p:tgtEl>
                                          <p:spTgt spid="5142"/>
                                        </p:tgtEl>
                                        <p:attrNameLst>
                                          <p:attrName>ppt_h</p:attrName>
                                        </p:attrNameLst>
                                      </p:cBhvr>
                                      <p:tavLst>
                                        <p:tav tm="0">
                                          <p:val>
                                            <p:fltVal val="0"/>
                                          </p:val>
                                        </p:tav>
                                        <p:tav tm="100000">
                                          <p:val>
                                            <p:strVal val="#ppt_h"/>
                                          </p:val>
                                        </p:tav>
                                      </p:tavLst>
                                    </p:anim>
                                    <p:anim calcmode="lin" valueType="num">
                                      <p:cBhvr>
                                        <p:cTn id="158" dur="1000" fill="hold"/>
                                        <p:tgtEl>
                                          <p:spTgt spid="5142"/>
                                        </p:tgtEl>
                                        <p:attrNameLst>
                                          <p:attrName>style.rotation</p:attrName>
                                        </p:attrNameLst>
                                      </p:cBhvr>
                                      <p:tavLst>
                                        <p:tav tm="0">
                                          <p:val>
                                            <p:fltVal val="90"/>
                                          </p:val>
                                        </p:tav>
                                        <p:tav tm="100000">
                                          <p:val>
                                            <p:fltVal val="0"/>
                                          </p:val>
                                        </p:tav>
                                      </p:tavLst>
                                    </p:anim>
                                    <p:animEffect transition="in" filter="fade">
                                      <p:cBhvr>
                                        <p:cTn id="159" dur="1000"/>
                                        <p:tgtEl>
                                          <p:spTgt spid="5142"/>
                                        </p:tgtEl>
                                      </p:cBhvr>
                                    </p:animEffect>
                                  </p:childTnLst>
                                </p:cTn>
                              </p:par>
                              <p:par>
                                <p:cTn id="160" presetID="31" presetClass="entr" presetSubtype="0" fill="hold" nodeType="withEffect">
                                  <p:stCondLst>
                                    <p:cond delay="0"/>
                                  </p:stCondLst>
                                  <p:childTnLst>
                                    <p:set>
                                      <p:cBhvr>
                                        <p:cTn id="161" dur="1" fill="hold">
                                          <p:stCondLst>
                                            <p:cond delay="0"/>
                                          </p:stCondLst>
                                        </p:cTn>
                                        <p:tgtEl>
                                          <p:spTgt spid="5136"/>
                                        </p:tgtEl>
                                        <p:attrNameLst>
                                          <p:attrName>style.visibility</p:attrName>
                                        </p:attrNameLst>
                                      </p:cBhvr>
                                      <p:to>
                                        <p:strVal val="visible"/>
                                      </p:to>
                                    </p:set>
                                    <p:anim calcmode="lin" valueType="num">
                                      <p:cBhvr>
                                        <p:cTn id="162" dur="1000" fill="hold"/>
                                        <p:tgtEl>
                                          <p:spTgt spid="5136"/>
                                        </p:tgtEl>
                                        <p:attrNameLst>
                                          <p:attrName>ppt_w</p:attrName>
                                        </p:attrNameLst>
                                      </p:cBhvr>
                                      <p:tavLst>
                                        <p:tav tm="0">
                                          <p:val>
                                            <p:fltVal val="0"/>
                                          </p:val>
                                        </p:tav>
                                        <p:tav tm="100000">
                                          <p:val>
                                            <p:strVal val="#ppt_w"/>
                                          </p:val>
                                        </p:tav>
                                      </p:tavLst>
                                    </p:anim>
                                    <p:anim calcmode="lin" valueType="num">
                                      <p:cBhvr>
                                        <p:cTn id="163" dur="1000" fill="hold"/>
                                        <p:tgtEl>
                                          <p:spTgt spid="5136"/>
                                        </p:tgtEl>
                                        <p:attrNameLst>
                                          <p:attrName>ppt_h</p:attrName>
                                        </p:attrNameLst>
                                      </p:cBhvr>
                                      <p:tavLst>
                                        <p:tav tm="0">
                                          <p:val>
                                            <p:fltVal val="0"/>
                                          </p:val>
                                        </p:tav>
                                        <p:tav tm="100000">
                                          <p:val>
                                            <p:strVal val="#ppt_h"/>
                                          </p:val>
                                        </p:tav>
                                      </p:tavLst>
                                    </p:anim>
                                    <p:anim calcmode="lin" valueType="num">
                                      <p:cBhvr>
                                        <p:cTn id="164" dur="1000" fill="hold"/>
                                        <p:tgtEl>
                                          <p:spTgt spid="5136"/>
                                        </p:tgtEl>
                                        <p:attrNameLst>
                                          <p:attrName>style.rotation</p:attrName>
                                        </p:attrNameLst>
                                      </p:cBhvr>
                                      <p:tavLst>
                                        <p:tav tm="0">
                                          <p:val>
                                            <p:fltVal val="90"/>
                                          </p:val>
                                        </p:tav>
                                        <p:tav tm="100000">
                                          <p:val>
                                            <p:fltVal val="0"/>
                                          </p:val>
                                        </p:tav>
                                      </p:tavLst>
                                    </p:anim>
                                    <p:animEffect transition="in" filter="fade">
                                      <p:cBhvr>
                                        <p:cTn id="165" dur="1000"/>
                                        <p:tgtEl>
                                          <p:spTgt spid="5136"/>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34"/>
                                        </p:tgtEl>
                                        <p:attrNameLst>
                                          <p:attrName>style.visibility</p:attrName>
                                        </p:attrNameLst>
                                      </p:cBhvr>
                                      <p:to>
                                        <p:strVal val="visible"/>
                                      </p:to>
                                    </p:set>
                                    <p:anim calcmode="lin" valueType="num">
                                      <p:cBhvr>
                                        <p:cTn id="168" dur="1000" fill="hold"/>
                                        <p:tgtEl>
                                          <p:spTgt spid="34"/>
                                        </p:tgtEl>
                                        <p:attrNameLst>
                                          <p:attrName>ppt_w</p:attrName>
                                        </p:attrNameLst>
                                      </p:cBhvr>
                                      <p:tavLst>
                                        <p:tav tm="0">
                                          <p:val>
                                            <p:fltVal val="0"/>
                                          </p:val>
                                        </p:tav>
                                        <p:tav tm="100000">
                                          <p:val>
                                            <p:strVal val="#ppt_w"/>
                                          </p:val>
                                        </p:tav>
                                      </p:tavLst>
                                    </p:anim>
                                    <p:anim calcmode="lin" valueType="num">
                                      <p:cBhvr>
                                        <p:cTn id="169" dur="1000" fill="hold"/>
                                        <p:tgtEl>
                                          <p:spTgt spid="34"/>
                                        </p:tgtEl>
                                        <p:attrNameLst>
                                          <p:attrName>ppt_h</p:attrName>
                                        </p:attrNameLst>
                                      </p:cBhvr>
                                      <p:tavLst>
                                        <p:tav tm="0">
                                          <p:val>
                                            <p:fltVal val="0"/>
                                          </p:val>
                                        </p:tav>
                                        <p:tav tm="100000">
                                          <p:val>
                                            <p:strVal val="#ppt_h"/>
                                          </p:val>
                                        </p:tav>
                                      </p:tavLst>
                                    </p:anim>
                                    <p:anim calcmode="lin" valueType="num">
                                      <p:cBhvr>
                                        <p:cTn id="170" dur="1000" fill="hold"/>
                                        <p:tgtEl>
                                          <p:spTgt spid="34"/>
                                        </p:tgtEl>
                                        <p:attrNameLst>
                                          <p:attrName>style.rotation</p:attrName>
                                        </p:attrNameLst>
                                      </p:cBhvr>
                                      <p:tavLst>
                                        <p:tav tm="0">
                                          <p:val>
                                            <p:fltVal val="90"/>
                                          </p:val>
                                        </p:tav>
                                        <p:tav tm="100000">
                                          <p:val>
                                            <p:fltVal val="0"/>
                                          </p:val>
                                        </p:tav>
                                      </p:tavLst>
                                    </p:anim>
                                    <p:animEffect transition="in" filter="fade">
                                      <p:cBhvr>
                                        <p:cTn id="17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uild="p"/>
      <p:bldP spid="6150" grpId="0"/>
      <p:bldP spid="6151" grpId="0"/>
      <p:bldP spid="5130" grpId="0" animBg="1"/>
      <p:bldP spid="5132" grpId="0" animBg="1"/>
      <p:bldP spid="5137" grpId="0" animBg="1"/>
      <p:bldP spid="5140" grpId="0" animBg="1"/>
      <p:bldP spid="5143" grpId="0" animBg="1"/>
      <p:bldP spid="5145" grpId="0" animBg="1"/>
      <p:bldP spid="5146"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A582C35F-EB80-D4A1-354D-B253C5D0BD0A}"/>
              </a:ext>
            </a:extLst>
          </p:cNvPr>
          <p:cNvSpPr>
            <a:spLocks noGrp="1"/>
          </p:cNvSpPr>
          <p:nvPr>
            <p:ph type="title"/>
          </p:nvPr>
        </p:nvSpPr>
        <p:spPr>
          <a:xfrm>
            <a:off x="1992313" y="333375"/>
            <a:ext cx="8229600" cy="719138"/>
          </a:xfrm>
        </p:spPr>
        <p:txBody>
          <a:bodyPr/>
          <a:lstStyle/>
          <a:p>
            <a:pPr algn="l" rtl="0"/>
            <a:r>
              <a:rPr lang="sk" b="1" i="0" u="none" baseline="0"/>
              <a:t>Judikatúra EÚ o </a:t>
            </a:r>
          </a:p>
        </p:txBody>
      </p:sp>
      <p:sp>
        <p:nvSpPr>
          <p:cNvPr id="27651" name="Content Placeholder 2">
            <a:extLst>
              <a:ext uri="{FF2B5EF4-FFF2-40B4-BE49-F238E27FC236}">
                <a16:creationId xmlns:a16="http://schemas.microsoft.com/office/drawing/2014/main" id="{973B8E6F-5E43-2927-D469-50DD999F9B20}"/>
              </a:ext>
            </a:extLst>
          </p:cNvPr>
          <p:cNvSpPr>
            <a:spLocks noGrp="1"/>
          </p:cNvSpPr>
          <p:nvPr>
            <p:ph idx="1"/>
          </p:nvPr>
        </p:nvSpPr>
        <p:spPr>
          <a:xfrm>
            <a:off x="1367327" y="1341438"/>
            <a:ext cx="8987937" cy="5327650"/>
          </a:xfrm>
        </p:spPr>
        <p:txBody>
          <a:bodyPr/>
          <a:lstStyle/>
          <a:p>
            <a:pPr algn="l" rtl="0"/>
            <a:r>
              <a:rPr lang="sk" sz="2000" b="0" i="1" u="none" baseline="0">
                <a:solidFill>
                  <a:schemeClr val="tx1"/>
                </a:solidFill>
              </a:rPr>
              <a:t>Judikatúra vyplývajúca z:  </a:t>
            </a:r>
          </a:p>
          <a:p>
            <a:pPr lvl="1" algn="l" rtl="0"/>
            <a:r>
              <a:rPr lang="sk" b="0" i="0" u="none" baseline="0">
                <a:solidFill>
                  <a:schemeClr val="tx1"/>
                </a:solidFill>
              </a:rPr>
              <a:t>článku 258 ZFEÚ opatrenia (Komisia vs. členské štáty)</a:t>
            </a:r>
          </a:p>
          <a:p>
            <a:pPr lvl="1" algn="l" rtl="0"/>
            <a:r>
              <a:rPr lang="sk" b="0" i="0" u="none" baseline="0">
                <a:solidFill>
                  <a:schemeClr val="tx1"/>
                </a:solidFill>
              </a:rPr>
              <a:t>článku 259 ZFEÚ (ČŠ vs. ČŠ) vec C-121/21 Baňa Turów</a:t>
            </a:r>
          </a:p>
          <a:p>
            <a:pPr lvl="1" algn="l" rtl="0"/>
            <a:r>
              <a:rPr lang="sk" b="0" i="0" u="none" baseline="0">
                <a:solidFill>
                  <a:schemeClr val="tx1"/>
                </a:solidFill>
              </a:rPr>
              <a:t>článku 267 ZFEÚ návrhy na začatie prejudiciálneho konania </a:t>
            </a:r>
          </a:p>
          <a:p>
            <a:pPr algn="l" rtl="0"/>
            <a:r>
              <a:rPr lang="sk" sz="2000" b="1" i="1" u="none" baseline="0">
                <a:solidFill>
                  <a:srgbClr val="FF0000"/>
                </a:solidFill>
              </a:rPr>
              <a:t>Smernica EIA</a:t>
            </a:r>
          </a:p>
          <a:p>
            <a:pPr lvl="1" algn="l" rtl="0"/>
            <a:r>
              <a:rPr lang="sk" b="0" i="0" u="none" baseline="0">
                <a:solidFill>
                  <a:schemeClr val="tx1"/>
                </a:solidFill>
              </a:rPr>
              <a:t>bohatá judikatúra, veci podľa článku 258 aj 267 ZFEÚ</a:t>
            </a:r>
          </a:p>
          <a:p>
            <a:pPr lvl="1" algn="l" rtl="0"/>
            <a:r>
              <a:rPr lang="sk" b="0" i="0" u="none" baseline="0">
                <a:solidFill>
                  <a:schemeClr val="tx1"/>
                </a:solidFill>
              </a:rPr>
              <a:t>o cieľoch a základných zásadách, definíciách (napr. „projekt“, „povolenie“), zisťovacom konaní / skríningu (kritériá/prahové hodnoty, kumulatívne účinky), účasti verejnosti a prístup k spravodlivosti (A2J), kategóriách projektov podľa príloh I a II)  </a:t>
            </a:r>
          </a:p>
          <a:p>
            <a:pPr algn="l" rtl="0"/>
            <a:r>
              <a:rPr lang="sk" sz="2000" b="1" i="1" u="none" baseline="0">
                <a:solidFill>
                  <a:srgbClr val="FF0000"/>
                </a:solidFill>
              </a:rPr>
              <a:t>Smernica SEA</a:t>
            </a:r>
          </a:p>
          <a:p>
            <a:pPr lvl="1" algn="l" rtl="0"/>
            <a:r>
              <a:rPr lang="sk" b="0" i="0" u="none" baseline="0">
                <a:solidFill>
                  <a:schemeClr val="tx1"/>
                </a:solidFill>
              </a:rPr>
              <a:t>Stále väčší počet rozhodnutí, takmer výlučne podľa článku 267 ZFEÚ</a:t>
            </a:r>
          </a:p>
          <a:p>
            <a:pPr lvl="1" algn="l" rtl="0"/>
            <a:r>
              <a:rPr lang="sk" b="0" i="0" u="none" baseline="0">
                <a:solidFill>
                  <a:schemeClr val="tx1"/>
                </a:solidFill>
              </a:rPr>
              <a:t>väčšinou týkajúcich sa rozsahu pôsobnosti smernice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7B17E1F2-8317-7671-B3E5-273FB6DD3403}"/>
              </a:ext>
            </a:extLst>
          </p:cNvPr>
          <p:cNvSpPr>
            <a:spLocks noGrp="1"/>
          </p:cNvSpPr>
          <p:nvPr>
            <p:ph type="title"/>
          </p:nvPr>
        </p:nvSpPr>
        <p:spPr>
          <a:xfrm>
            <a:off x="1919288" y="1341439"/>
            <a:ext cx="8229600" cy="719137"/>
          </a:xfrm>
        </p:spPr>
        <p:txBody>
          <a:bodyPr/>
          <a:lstStyle/>
          <a:p>
            <a:pPr algn="ctr" rtl="0"/>
            <a:r>
              <a:rPr lang="sk" b="1" i="0" u="none" baseline="0"/>
              <a:t>Osnova prezentácie</a:t>
            </a:r>
          </a:p>
        </p:txBody>
      </p:sp>
      <p:sp>
        <p:nvSpPr>
          <p:cNvPr id="32771" name="Content Placeholder 2">
            <a:extLst>
              <a:ext uri="{FF2B5EF4-FFF2-40B4-BE49-F238E27FC236}">
                <a16:creationId xmlns:a16="http://schemas.microsoft.com/office/drawing/2014/main" id="{6165B347-38B8-316C-7723-F055A5B6F06B}"/>
              </a:ext>
            </a:extLst>
          </p:cNvPr>
          <p:cNvSpPr>
            <a:spLocks noGrp="1"/>
          </p:cNvSpPr>
          <p:nvPr>
            <p:ph idx="1"/>
          </p:nvPr>
        </p:nvSpPr>
        <p:spPr>
          <a:xfrm>
            <a:off x="2135189" y="2349501"/>
            <a:ext cx="8085137" cy="2879725"/>
          </a:xfrm>
        </p:spPr>
        <p:txBody>
          <a:bodyPr/>
          <a:lstStyle/>
          <a:p>
            <a:pPr marL="457200" indent="-457200" algn="l" rtl="0">
              <a:lnSpc>
                <a:spcPct val="150000"/>
              </a:lnSpc>
              <a:buFont typeface="Verdana" panose="020B0604030504040204" pitchFamily="34" charset="0"/>
              <a:buAutoNum type="arabicPeriod"/>
            </a:pPr>
            <a:r>
              <a:rPr lang="sk" sz="3200" b="1" i="0" u="none" baseline="0"/>
              <a:t>1. Vymedzenie rámca</a:t>
            </a:r>
          </a:p>
          <a:p>
            <a:pPr marL="457200" indent="-457200" algn="l" rtl="0">
              <a:lnSpc>
                <a:spcPct val="150000"/>
              </a:lnSpc>
              <a:buFont typeface="Verdana" panose="020B0604030504040204" pitchFamily="34" charset="0"/>
              <a:buAutoNum type="arabicPeriod"/>
            </a:pPr>
            <a:r>
              <a:rPr lang="sk" sz="3200" b="1" i="0" u="none" baseline="0">
                <a:solidFill>
                  <a:srgbClr val="FF0000"/>
                </a:solidFill>
              </a:rPr>
              <a:t>2.</a:t>
            </a:r>
            <a:r>
              <a:rPr lang="sk" sz="3200" b="0" i="0" u="none" baseline="0">
                <a:solidFill>
                  <a:srgbClr val="FF0000"/>
                </a:solidFill>
              </a:rPr>
              <a:t>	</a:t>
            </a:r>
            <a:r>
              <a:rPr lang="sk" sz="3200" b="1" i="0" u="none" baseline="0">
                <a:solidFill>
                  <a:srgbClr val="FF0000"/>
                </a:solidFill>
              </a:rPr>
              <a:t> Smernica EIA</a:t>
            </a:r>
          </a:p>
          <a:p>
            <a:pPr marL="457200" indent="-457200" algn="l" rtl="0">
              <a:lnSpc>
                <a:spcPct val="150000"/>
              </a:lnSpc>
              <a:buFont typeface="Verdana" panose="020B0604030504040204" pitchFamily="34" charset="0"/>
              <a:buAutoNum type="arabicPeriod"/>
            </a:pPr>
            <a:r>
              <a:rPr lang="sk" sz="3200" b="1" i="0" u="none" baseline="0"/>
              <a:t>3. Smernica SEA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CF755DD9-C66F-5D04-1BE6-953CD8BA03DB}"/>
              </a:ext>
            </a:extLst>
          </p:cNvPr>
          <p:cNvSpPr>
            <a:spLocks noGrp="1"/>
          </p:cNvSpPr>
          <p:nvPr>
            <p:ph type="title"/>
          </p:nvPr>
        </p:nvSpPr>
        <p:spPr>
          <a:xfrm>
            <a:off x="1198547" y="1125538"/>
            <a:ext cx="9794905" cy="704850"/>
          </a:xfrm>
        </p:spPr>
        <p:txBody>
          <a:bodyPr/>
          <a:lstStyle/>
          <a:p>
            <a:pPr algn="ctr" rtl="0" eaLnBrk="1" hangingPunct="1"/>
            <a:r>
              <a:rPr lang="sk" sz="2600" b="1" i="0" u="none" baseline="0" dirty="0"/>
              <a:t>Posudzovanie vplyvov na životné prostredie (EIA)</a:t>
            </a:r>
          </a:p>
        </p:txBody>
      </p:sp>
      <p:sp>
        <p:nvSpPr>
          <p:cNvPr id="10243" name="Text Placeholder 2">
            <a:extLst>
              <a:ext uri="{FF2B5EF4-FFF2-40B4-BE49-F238E27FC236}">
                <a16:creationId xmlns:a16="http://schemas.microsoft.com/office/drawing/2014/main" id="{BB3EE40B-28A9-5812-5CD9-3A4BC9AA11BF}"/>
              </a:ext>
            </a:extLst>
          </p:cNvPr>
          <p:cNvSpPr>
            <a:spLocks noGrp="1"/>
          </p:cNvSpPr>
          <p:nvPr>
            <p:ph type="body" sz="half" idx="1"/>
          </p:nvPr>
        </p:nvSpPr>
        <p:spPr>
          <a:xfrm>
            <a:off x="376015" y="1700213"/>
            <a:ext cx="11400090" cy="4608512"/>
          </a:xfrm>
        </p:spPr>
        <p:txBody>
          <a:bodyPr/>
          <a:lstStyle/>
          <a:p>
            <a:pPr algn="just" rtl="0" eaLnBrk="1" hangingPunct="1">
              <a:defRPr/>
            </a:pPr>
            <a:r>
              <a:rPr lang="sk" sz="2000" b="1" i="0" u="none" baseline="0" dirty="0">
                <a:solidFill>
                  <a:schemeClr val="tx1"/>
                </a:solidFill>
                <a:cs typeface="Arial" charset="0"/>
              </a:rPr>
              <a:t>Kodifikovaná smernica </a:t>
            </a:r>
            <a:r>
              <a:rPr lang="sk" sz="2000" b="1" i="0" u="sng" baseline="0" dirty="0">
                <a:solidFill>
                  <a:schemeClr val="tx1"/>
                </a:solidFill>
                <a:cs typeface="Arial" charset="0"/>
              </a:rPr>
              <a:t>2011/92/EÚ</a:t>
            </a:r>
            <a:r>
              <a:rPr lang="sk" sz="2000" b="0" i="0" u="none" baseline="0" dirty="0">
                <a:solidFill>
                  <a:schemeClr val="tx1"/>
                </a:solidFill>
                <a:cs typeface="Arial" charset="0"/>
              </a:rPr>
              <a:t>:</a:t>
            </a:r>
          </a:p>
          <a:p>
            <a:pPr lvl="1" algn="just" rtl="0" eaLnBrk="1" hangingPunct="1">
              <a:buFont typeface="Wingdings" pitchFamily="2" charset="2"/>
              <a:buChar char="v"/>
              <a:defRPr/>
            </a:pPr>
            <a:r>
              <a:rPr lang="sk" b="0" i="0" u="none" baseline="0" dirty="0">
                <a:solidFill>
                  <a:schemeClr val="tx1"/>
                </a:solidFill>
                <a:cs typeface="Arial" charset="0"/>
              </a:rPr>
              <a:t>Pôvodná smernica EIA 85/337/EHS</a:t>
            </a:r>
          </a:p>
          <a:p>
            <a:pPr lvl="1" algn="just" rtl="0" eaLnBrk="1" hangingPunct="1">
              <a:spcBef>
                <a:spcPct val="0"/>
              </a:spcBef>
              <a:buFont typeface="Wingdings" pitchFamily="2" charset="2"/>
              <a:buChar char="v"/>
              <a:defRPr/>
            </a:pPr>
            <a:r>
              <a:rPr lang="sk" b="0" i="0" u="none" baseline="0" dirty="0">
                <a:solidFill>
                  <a:schemeClr val="tx1"/>
                </a:solidFill>
                <a:cs typeface="Arial" charset="0"/>
              </a:rPr>
              <a:t>Smernica 97/11/ES</a:t>
            </a:r>
          </a:p>
          <a:p>
            <a:pPr marL="914400" lvl="2" indent="0" algn="just" rtl="0" eaLnBrk="1" hangingPunct="1">
              <a:lnSpc>
                <a:spcPct val="120000"/>
              </a:lnSpc>
              <a:spcBef>
                <a:spcPct val="0"/>
              </a:spcBef>
              <a:buFont typeface="Wingdings" pitchFamily="2" charset="2"/>
              <a:buChar char="ü"/>
              <a:defRPr/>
            </a:pPr>
            <a:r>
              <a:rPr lang="sk" sz="2000" b="0" i="0" u="none" baseline="0" dirty="0">
                <a:solidFill>
                  <a:schemeClr val="tx1"/>
                </a:solidFill>
                <a:cs typeface="Arial" charset="0"/>
              </a:rPr>
              <a:t>zosúladenie s Dohovorom z Espoo; </a:t>
            </a:r>
          </a:p>
          <a:p>
            <a:pPr marL="914400" lvl="2" indent="0" algn="just" rtl="0" eaLnBrk="1" hangingPunct="1">
              <a:lnSpc>
                <a:spcPct val="120000"/>
              </a:lnSpc>
              <a:spcBef>
                <a:spcPct val="0"/>
              </a:spcBef>
              <a:buFont typeface="Wingdings" pitchFamily="2" charset="2"/>
              <a:buChar char="ü"/>
              <a:defRPr/>
            </a:pPr>
            <a:r>
              <a:rPr lang="sk" sz="2000" b="0" i="0" u="none" baseline="0" dirty="0">
                <a:solidFill>
                  <a:schemeClr val="tx1"/>
                </a:solidFill>
                <a:cs typeface="Arial" charset="0"/>
              </a:rPr>
              <a:t>výberové kritéria pre zisťovacie konanie (skríning).</a:t>
            </a:r>
          </a:p>
          <a:p>
            <a:pPr lvl="1" algn="just" rtl="0" eaLnBrk="1" hangingPunct="1">
              <a:lnSpc>
                <a:spcPct val="120000"/>
              </a:lnSpc>
              <a:spcBef>
                <a:spcPct val="0"/>
              </a:spcBef>
              <a:buFont typeface="Wingdings" pitchFamily="2" charset="2"/>
              <a:buChar char="v"/>
              <a:defRPr/>
            </a:pPr>
            <a:r>
              <a:rPr lang="sk" b="0" i="0" u="none" baseline="0" dirty="0">
                <a:solidFill>
                  <a:schemeClr val="tx1"/>
                </a:solidFill>
                <a:cs typeface="Arial" charset="0"/>
              </a:rPr>
              <a:t>Smernica 2003/35/ES – zosúladenie s Aarhuským dohovorom (účasť verejnosti)</a:t>
            </a:r>
          </a:p>
          <a:p>
            <a:pPr lvl="1" algn="just" rtl="0" eaLnBrk="1" hangingPunct="1">
              <a:lnSpc>
                <a:spcPct val="120000"/>
              </a:lnSpc>
              <a:spcBef>
                <a:spcPct val="0"/>
              </a:spcBef>
              <a:buFont typeface="Wingdings" pitchFamily="2" charset="2"/>
              <a:buChar char="v"/>
              <a:defRPr/>
            </a:pPr>
            <a:r>
              <a:rPr lang="sk" b="0" i="0" u="none" baseline="0" dirty="0">
                <a:solidFill>
                  <a:schemeClr val="tx1"/>
                </a:solidFill>
                <a:cs typeface="Arial" charset="0"/>
              </a:rPr>
              <a:t>Smernica 2009/31/ES – zmena a doplnenie príloh s cieľom zahrnúť projekty ukladania a prenosu CO</a:t>
            </a:r>
            <a:r>
              <a:rPr lang="sk" b="0" i="0" u="none" baseline="-25000" dirty="0">
                <a:solidFill>
                  <a:schemeClr val="tx1"/>
                </a:solidFill>
                <a:cs typeface="Arial" charset="0"/>
              </a:rPr>
              <a:t>2 </a:t>
            </a:r>
            <a:endParaRPr lang="sk" altLang="en-US" b="0" dirty="0">
              <a:solidFill>
                <a:schemeClr val="tx1"/>
              </a:solidFill>
              <a:cs typeface="Arial" charset="0"/>
            </a:endParaRPr>
          </a:p>
          <a:p>
            <a:pPr marL="457200" lvl="1" indent="0" algn="just" rtl="0" eaLnBrk="1" hangingPunct="1">
              <a:lnSpc>
                <a:spcPct val="120000"/>
              </a:lnSpc>
              <a:spcBef>
                <a:spcPct val="0"/>
              </a:spcBef>
              <a:buNone/>
              <a:defRPr/>
            </a:pPr>
            <a:r>
              <a:rPr lang="sk" b="1" i="0" u="none" baseline="0" dirty="0">
                <a:solidFill>
                  <a:schemeClr val="tx1"/>
                </a:solidFill>
                <a:cs typeface="Arial" charset="0"/>
              </a:rPr>
              <a:t>- Smernica </a:t>
            </a:r>
            <a:r>
              <a:rPr lang="sk" b="1" i="0" u="sng" baseline="0" dirty="0">
                <a:solidFill>
                  <a:schemeClr val="tx1"/>
                </a:solidFill>
                <a:cs typeface="Arial" charset="0"/>
              </a:rPr>
              <a:t>2014/52/EÚ</a:t>
            </a:r>
            <a:r>
              <a:rPr lang="sk" b="1" i="0" u="none" baseline="0" dirty="0">
                <a:solidFill>
                  <a:schemeClr val="tx1"/>
                </a:solidFill>
                <a:cs typeface="Arial" charset="0"/>
              </a:rPr>
              <a:t>, ktorou sa mení a dopĺňa smernica 2011/92/EÚ s cieľom zlepšiť účinnosť a efektívnosť postupu EIA  </a:t>
            </a:r>
          </a:p>
          <a:p>
            <a:pPr marL="457200" lvl="1" indent="0" algn="just" rtl="0" eaLnBrk="1" hangingPunct="1">
              <a:lnSpc>
                <a:spcPct val="120000"/>
              </a:lnSpc>
              <a:spcBef>
                <a:spcPct val="0"/>
              </a:spcBef>
              <a:buNone/>
              <a:defRPr/>
            </a:pPr>
            <a:r>
              <a:rPr lang="sk" sz="2000" b="0" i="0" u="none" baseline="0" dirty="0">
                <a:solidFill>
                  <a:schemeClr val="tx1"/>
                </a:solidFill>
                <a:effectLst/>
                <a:ea typeface="Times New Roman" panose="02020603050405020304" pitchFamily="18" charset="0"/>
              </a:rPr>
              <a:t>- Nová </a:t>
            </a:r>
            <a:r>
              <a:rPr lang="sk" b="0" i="0" u="none" baseline="0" dirty="0">
                <a:solidFill>
                  <a:schemeClr val="tx1"/>
                </a:solidFill>
                <a:ea typeface="Times New Roman" panose="02020603050405020304" pitchFamily="18" charset="0"/>
              </a:rPr>
              <a:t>tendencia: V právnych predpisoch EÚ sú stanovené osobitné výnimky, pozri: smernicu </a:t>
            </a:r>
            <a:r>
              <a:rPr lang="sk" sz="2000" b="0" i="0" u="none" baseline="0" dirty="0">
                <a:solidFill>
                  <a:schemeClr val="tx1"/>
                </a:solidFill>
                <a:effectLst/>
                <a:ea typeface="Times New Roman" panose="02020603050405020304" pitchFamily="18" charset="0"/>
              </a:rPr>
              <a:t>2023/2413 (RED III)…</a:t>
            </a:r>
          </a:p>
          <a:p>
            <a:pPr marL="457200" lvl="1" indent="0" algn="l" rtl="0" eaLnBrk="1" hangingPunct="1">
              <a:lnSpc>
                <a:spcPct val="120000"/>
              </a:lnSpc>
              <a:spcBef>
                <a:spcPct val="0"/>
              </a:spcBef>
              <a:buNone/>
              <a:defRPr/>
            </a:pPr>
            <a:endParaRPr lang="sk" altLang="en-US" baseline="-25000" dirty="0">
              <a:solidFill>
                <a:schemeClr val="tx1"/>
              </a:solidFill>
              <a:cs typeface="Arial" charset="0"/>
            </a:endParaRPr>
          </a:p>
          <a:p>
            <a:pPr marL="457200" lvl="1" indent="0" algn="l" rtl="0" eaLnBrk="1" hangingPunct="1">
              <a:lnSpc>
                <a:spcPct val="120000"/>
              </a:lnSpc>
              <a:spcBef>
                <a:spcPct val="0"/>
              </a:spcBef>
              <a:buNone/>
              <a:defRPr/>
            </a:pPr>
            <a:endParaRPr lang="sk" altLang="en-US" baseline="-25000" dirty="0">
              <a:solidFill>
                <a:schemeClr val="tx2"/>
              </a:solidFill>
              <a:cs typeface="Arial" charset="0"/>
            </a:endParaRPr>
          </a:p>
          <a:p>
            <a:pPr algn="l" rtl="0" eaLnBrk="1" hangingPunct="1">
              <a:defRPr/>
            </a:pPr>
            <a:endParaRPr lang="sk" altLang="en-US" sz="20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AA709B28-6557-4D2A-1EAE-114182DB8099}"/>
              </a:ext>
            </a:extLst>
          </p:cNvPr>
          <p:cNvSpPr>
            <a:spLocks noGrp="1" noChangeArrowheads="1"/>
          </p:cNvSpPr>
          <p:nvPr>
            <p:ph type="title" idx="4294967295"/>
          </p:nvPr>
        </p:nvSpPr>
        <p:spPr>
          <a:xfrm>
            <a:off x="1981200" y="1123951"/>
            <a:ext cx="8229600" cy="504825"/>
          </a:xfrm>
        </p:spPr>
        <p:txBody>
          <a:bodyPr/>
          <a:lstStyle/>
          <a:p>
            <a:pPr algn="ctr" rtl="0" eaLnBrk="1" hangingPunct="1"/>
            <a:r>
              <a:rPr lang="sk" sz="2000" b="1" i="0" u="none" baseline="0"/>
              <a:t>Postup EIA </a:t>
            </a:r>
            <a:r>
              <a:rPr lang="sk" sz="2000" b="1" i="0" u="none" baseline="0">
                <a:solidFill>
                  <a:srgbClr val="FF9900"/>
                </a:solidFill>
              </a:rPr>
              <a:t>po </a:t>
            </a:r>
            <a:r>
              <a:rPr lang="sk" sz="2000" b="1" i="0" u="none" baseline="0"/>
              <a:t>novele z roku 2014</a:t>
            </a:r>
            <a:endParaRPr lang="sk" altLang="en-US" sz="2400"/>
          </a:p>
        </p:txBody>
      </p:sp>
      <p:sp>
        <p:nvSpPr>
          <p:cNvPr id="9219" name="Text Box 8">
            <a:extLst>
              <a:ext uri="{FF2B5EF4-FFF2-40B4-BE49-F238E27FC236}">
                <a16:creationId xmlns:a16="http://schemas.microsoft.com/office/drawing/2014/main" id="{92A1CDC6-B8DC-9876-F783-824709740BBC}"/>
              </a:ext>
            </a:extLst>
          </p:cNvPr>
          <p:cNvSpPr txBox="1">
            <a:spLocks noChangeArrowheads="1"/>
          </p:cNvSpPr>
          <p:nvPr/>
        </p:nvSpPr>
        <p:spPr bwMode="auto">
          <a:xfrm>
            <a:off x="7535864" y="2433638"/>
            <a:ext cx="28082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rIns="18000"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50000"/>
              </a:spcBef>
              <a:spcAft>
                <a:spcPct val="0"/>
              </a:spcAft>
              <a:buClrTx/>
              <a:buNone/>
            </a:pPr>
            <a:r>
              <a:rPr lang="sk" sz="1400" b="0" i="0" u="none" kern="1200" baseline="0">
                <a:solidFill>
                  <a:srgbClr val="000000"/>
                </a:solidFill>
                <a:latin typeface="Arial" panose="020B0604020202020204" pitchFamily="34" charset="0"/>
                <a:ea typeface="+mn-ea"/>
                <a:cs typeface="+mn-cs"/>
              </a:rPr>
              <a:t>Rozsah a úroveň podrobnosti</a:t>
            </a:r>
            <a:br>
              <a:rPr lang="sk" sz="1400" i="0" kern="1200">
                <a:solidFill>
                  <a:srgbClr val="000000"/>
                </a:solidFill>
                <a:latin typeface="Arial" panose="020B0604020202020204" pitchFamily="34" charset="0"/>
                <a:ea typeface="+mn-ea"/>
                <a:cs typeface="+mn-cs"/>
              </a:rPr>
            </a:br>
            <a:r>
              <a:rPr lang="sk" sz="1400" b="0" i="0" u="none" kern="1200" baseline="0">
                <a:solidFill>
                  <a:srgbClr val="000000"/>
                </a:solidFill>
                <a:latin typeface="Arial" panose="020B0604020202020204" pitchFamily="34" charset="0"/>
                <a:ea typeface="+mn-ea"/>
                <a:cs typeface="+mn-cs"/>
              </a:rPr>
              <a:t>(nepovinné)</a:t>
            </a:r>
            <a:endParaRPr lang="sk" altLang="en-US" sz="1400" i="0" kern="1200" dirty="0">
              <a:solidFill>
                <a:srgbClr val="000000"/>
              </a:solidFill>
              <a:latin typeface="Arial" panose="020B0604020202020204" pitchFamily="34" charset="0"/>
              <a:ea typeface="+mn-ea"/>
              <a:cs typeface="+mn-cs"/>
            </a:endParaRPr>
          </a:p>
        </p:txBody>
      </p:sp>
      <p:sp>
        <p:nvSpPr>
          <p:cNvPr id="9220" name="Text Box 9">
            <a:extLst>
              <a:ext uri="{FF2B5EF4-FFF2-40B4-BE49-F238E27FC236}">
                <a16:creationId xmlns:a16="http://schemas.microsoft.com/office/drawing/2014/main" id="{AAD04846-5277-27E5-26F7-2F49F4A5D48F}"/>
              </a:ext>
            </a:extLst>
          </p:cNvPr>
          <p:cNvSpPr txBox="1">
            <a:spLocks noChangeArrowheads="1"/>
          </p:cNvSpPr>
          <p:nvPr/>
        </p:nvSpPr>
        <p:spPr bwMode="auto">
          <a:xfrm>
            <a:off x="7535862" y="2836864"/>
            <a:ext cx="3436933"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rIns="18000"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50000"/>
              </a:spcBef>
              <a:spcAft>
                <a:spcPct val="0"/>
              </a:spcAft>
              <a:buClrTx/>
              <a:buNone/>
            </a:pPr>
            <a:r>
              <a:rPr lang="sk" sz="1400" b="0" i="0" u="none" kern="1200" baseline="0" dirty="0">
                <a:solidFill>
                  <a:srgbClr val="FF9900"/>
                </a:solidFill>
                <a:latin typeface="Arial" panose="020B0604020202020204" pitchFamily="34" charset="0"/>
                <a:ea typeface="+mn-ea"/>
                <a:cs typeface="+mn-cs"/>
              </a:rPr>
              <a:t>Aktualizovaná</a:t>
            </a:r>
            <a:r>
              <a:rPr lang="sk" sz="1400" b="0" i="0" u="none" kern="1200" baseline="0" dirty="0">
                <a:solidFill>
                  <a:srgbClr val="000000"/>
                </a:solidFill>
                <a:latin typeface="Arial" panose="020B0604020202020204" pitchFamily="34" charset="0"/>
                <a:ea typeface="+mn-ea"/>
                <a:cs typeface="+mn-cs"/>
              </a:rPr>
              <a:t> príloha IV a </a:t>
            </a:r>
            <a:r>
              <a:rPr lang="sk" sz="1400" b="0" i="0" u="none" kern="1200" baseline="0" dirty="0">
                <a:solidFill>
                  <a:srgbClr val="FF9900"/>
                </a:solidFill>
                <a:latin typeface="Arial" panose="020B0604020202020204" pitchFamily="34" charset="0"/>
                <a:ea typeface="+mn-ea"/>
                <a:cs typeface="+mn-cs"/>
              </a:rPr>
              <a:t>kontrola kvality</a:t>
            </a:r>
          </a:p>
        </p:txBody>
      </p:sp>
      <p:sp>
        <p:nvSpPr>
          <p:cNvPr id="9221" name="Text Box 10">
            <a:extLst>
              <a:ext uri="{FF2B5EF4-FFF2-40B4-BE49-F238E27FC236}">
                <a16:creationId xmlns:a16="http://schemas.microsoft.com/office/drawing/2014/main" id="{8961E2E8-C51F-F75C-B894-EDB36D4A4DCF}"/>
              </a:ext>
            </a:extLst>
          </p:cNvPr>
          <p:cNvSpPr txBox="1">
            <a:spLocks noChangeArrowheads="1"/>
          </p:cNvSpPr>
          <p:nvPr/>
        </p:nvSpPr>
        <p:spPr bwMode="auto">
          <a:xfrm>
            <a:off x="7535863" y="3643313"/>
            <a:ext cx="2881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rIns="18000"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50000"/>
              </a:spcBef>
              <a:spcAft>
                <a:spcPct val="0"/>
              </a:spcAft>
              <a:buClrTx/>
              <a:buNone/>
            </a:pPr>
            <a:r>
              <a:rPr lang="sk" sz="1400" b="0" i="0" u="none" kern="1200" baseline="0">
                <a:solidFill>
                  <a:srgbClr val="000000"/>
                </a:solidFill>
                <a:latin typeface="Arial" panose="020B0604020202020204" pitchFamily="34" charset="0"/>
                <a:ea typeface="+mn-ea"/>
                <a:cs typeface="+mn-cs"/>
              </a:rPr>
              <a:t>Verejnosť, orgány životného prostredia, </a:t>
            </a:r>
            <a:r>
              <a:rPr lang="sk" sz="1400" b="0" i="0" u="none" kern="1200" baseline="0">
                <a:solidFill>
                  <a:srgbClr val="FF9900"/>
                </a:solidFill>
                <a:latin typeface="Arial" panose="020B0604020202020204" pitchFamily="34" charset="0"/>
                <a:ea typeface="+mn-ea"/>
                <a:cs typeface="+mn-cs"/>
              </a:rPr>
              <a:t>miestne a regionálne orgány</a:t>
            </a:r>
            <a:r>
              <a:rPr lang="sk" sz="1400" b="0" i="0" u="none" kern="1200" baseline="0">
                <a:solidFill>
                  <a:srgbClr val="000000"/>
                </a:solidFill>
                <a:latin typeface="Arial" panose="020B0604020202020204" pitchFamily="34" charset="0"/>
                <a:ea typeface="+mn-ea"/>
                <a:cs typeface="+mn-cs"/>
              </a:rPr>
              <a:t>, iné členské štáty a </a:t>
            </a:r>
            <a:r>
              <a:rPr lang="sk" sz="1400" b="0" i="0" u="none" kern="1200" baseline="0">
                <a:solidFill>
                  <a:srgbClr val="FF9900"/>
                </a:solidFill>
                <a:latin typeface="Arial" panose="020B0604020202020204" pitchFamily="34" charset="0"/>
                <a:ea typeface="+mn-ea"/>
                <a:cs typeface="+mn-cs"/>
              </a:rPr>
              <a:t>posilnené modality</a:t>
            </a:r>
          </a:p>
        </p:txBody>
      </p:sp>
      <p:sp>
        <p:nvSpPr>
          <p:cNvPr id="9222" name="Text Box 11">
            <a:extLst>
              <a:ext uri="{FF2B5EF4-FFF2-40B4-BE49-F238E27FC236}">
                <a16:creationId xmlns:a16="http://schemas.microsoft.com/office/drawing/2014/main" id="{B819171A-3506-88A1-57CA-41D57A0FB438}"/>
              </a:ext>
            </a:extLst>
          </p:cNvPr>
          <p:cNvSpPr txBox="1">
            <a:spLocks noChangeArrowheads="1"/>
          </p:cNvSpPr>
          <p:nvPr/>
        </p:nvSpPr>
        <p:spPr bwMode="auto">
          <a:xfrm>
            <a:off x="7535864" y="4349751"/>
            <a:ext cx="2808287"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rIns="18000"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50000"/>
              </a:spcBef>
              <a:spcAft>
                <a:spcPct val="0"/>
              </a:spcAft>
              <a:buClrTx/>
              <a:buNone/>
            </a:pPr>
            <a:r>
              <a:rPr lang="sk" sz="1400" b="0" i="0" u="none" kern="1200" baseline="0">
                <a:solidFill>
                  <a:srgbClr val="000000"/>
                </a:solidFill>
                <a:latin typeface="Arial" panose="020B0604020202020204" pitchFamily="34" charset="0"/>
                <a:ea typeface="+mn-ea"/>
                <a:cs typeface="+mn-cs"/>
              </a:rPr>
              <a:t>Zohľadňuje env. správu a konzultácie </a:t>
            </a:r>
            <a:r>
              <a:rPr lang="sk" sz="1400" b="0" i="0" u="none" kern="1200" baseline="0">
                <a:solidFill>
                  <a:srgbClr val="FF9900"/>
                </a:solidFill>
                <a:latin typeface="Arial" panose="020B0604020202020204" pitchFamily="34" charset="0"/>
                <a:ea typeface="+mn-ea"/>
                <a:cs typeface="+mn-cs"/>
              </a:rPr>
              <a:t>=&gt; obsah rozhodnutia a odôvodnený záver</a:t>
            </a:r>
          </a:p>
        </p:txBody>
      </p:sp>
      <p:sp>
        <p:nvSpPr>
          <p:cNvPr id="9223" name="Text Box 12">
            <a:extLst>
              <a:ext uri="{FF2B5EF4-FFF2-40B4-BE49-F238E27FC236}">
                <a16:creationId xmlns:a16="http://schemas.microsoft.com/office/drawing/2014/main" id="{5ACAF550-3754-5433-B4EB-C2B380651E26}"/>
              </a:ext>
            </a:extLst>
          </p:cNvPr>
          <p:cNvSpPr txBox="1">
            <a:spLocks noChangeArrowheads="1"/>
          </p:cNvSpPr>
          <p:nvPr/>
        </p:nvSpPr>
        <p:spPr bwMode="auto">
          <a:xfrm>
            <a:off x="7464425" y="5154614"/>
            <a:ext cx="29527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rIns="18000"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50000"/>
              </a:spcBef>
              <a:spcAft>
                <a:spcPct val="0"/>
              </a:spcAft>
              <a:buClrTx/>
              <a:buNone/>
            </a:pPr>
            <a:r>
              <a:rPr lang="sk" sz="1400" b="0" i="0" u="none" kern="1200" baseline="0">
                <a:solidFill>
                  <a:srgbClr val="000000"/>
                </a:solidFill>
                <a:latin typeface="Arial" panose="020B0604020202020204" pitchFamily="34" charset="0"/>
                <a:ea typeface="+mn-ea"/>
                <a:cs typeface="+mn-cs"/>
              </a:rPr>
              <a:t>Ukončenie procesu EIA</a:t>
            </a:r>
          </a:p>
        </p:txBody>
      </p:sp>
      <p:sp>
        <p:nvSpPr>
          <p:cNvPr id="9224" name="AutoShape 13">
            <a:extLst>
              <a:ext uri="{FF2B5EF4-FFF2-40B4-BE49-F238E27FC236}">
                <a16:creationId xmlns:a16="http://schemas.microsoft.com/office/drawing/2014/main" id="{8A293BE0-5B01-0820-31FD-FF51664EB525}"/>
              </a:ext>
            </a:extLst>
          </p:cNvPr>
          <p:cNvSpPr>
            <a:spLocks noChangeArrowheads="1"/>
          </p:cNvSpPr>
          <p:nvPr/>
        </p:nvSpPr>
        <p:spPr bwMode="auto">
          <a:xfrm rot="10800000">
            <a:off x="6816726" y="2274888"/>
            <a:ext cx="576263" cy="360362"/>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endParaRPr lang="sk" altLang="en-US" sz="1200" i="0" kern="1200">
              <a:ea typeface="+mn-ea"/>
              <a:cs typeface="+mn-cs"/>
            </a:endParaRPr>
          </a:p>
        </p:txBody>
      </p:sp>
      <p:sp>
        <p:nvSpPr>
          <p:cNvPr id="9225" name="AutoShape 14">
            <a:extLst>
              <a:ext uri="{FF2B5EF4-FFF2-40B4-BE49-F238E27FC236}">
                <a16:creationId xmlns:a16="http://schemas.microsoft.com/office/drawing/2014/main" id="{D60DF7B1-66A6-F45F-A9C5-1B783376832F}"/>
              </a:ext>
            </a:extLst>
          </p:cNvPr>
          <p:cNvSpPr>
            <a:spLocks noChangeArrowheads="1"/>
          </p:cNvSpPr>
          <p:nvPr/>
        </p:nvSpPr>
        <p:spPr bwMode="auto">
          <a:xfrm rot="10800000">
            <a:off x="6816726" y="2922588"/>
            <a:ext cx="576263" cy="360362"/>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endParaRPr lang="sk" altLang="en-US" sz="1200" i="0" kern="1200">
              <a:ea typeface="+mn-ea"/>
              <a:cs typeface="+mn-cs"/>
            </a:endParaRPr>
          </a:p>
        </p:txBody>
      </p:sp>
      <p:sp>
        <p:nvSpPr>
          <p:cNvPr id="9226" name="AutoShape 15">
            <a:extLst>
              <a:ext uri="{FF2B5EF4-FFF2-40B4-BE49-F238E27FC236}">
                <a16:creationId xmlns:a16="http://schemas.microsoft.com/office/drawing/2014/main" id="{28FCC78C-1D42-8BFD-E7AA-9BA27EE7C81A}"/>
              </a:ext>
            </a:extLst>
          </p:cNvPr>
          <p:cNvSpPr>
            <a:spLocks noChangeArrowheads="1"/>
          </p:cNvSpPr>
          <p:nvPr/>
        </p:nvSpPr>
        <p:spPr bwMode="auto">
          <a:xfrm rot="10800000">
            <a:off x="6816726" y="1627188"/>
            <a:ext cx="576263" cy="360362"/>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endParaRPr lang="sk" altLang="en-US" sz="1200" i="0" kern="1200">
              <a:ea typeface="+mn-ea"/>
              <a:cs typeface="+mn-cs"/>
            </a:endParaRPr>
          </a:p>
        </p:txBody>
      </p:sp>
      <p:sp>
        <p:nvSpPr>
          <p:cNvPr id="9227" name="AutoShape 16">
            <a:extLst>
              <a:ext uri="{FF2B5EF4-FFF2-40B4-BE49-F238E27FC236}">
                <a16:creationId xmlns:a16="http://schemas.microsoft.com/office/drawing/2014/main" id="{9C748350-CA46-7C48-F5B4-61F6004B80F7}"/>
              </a:ext>
            </a:extLst>
          </p:cNvPr>
          <p:cNvSpPr>
            <a:spLocks noChangeArrowheads="1"/>
          </p:cNvSpPr>
          <p:nvPr/>
        </p:nvSpPr>
        <p:spPr bwMode="auto">
          <a:xfrm rot="10800000">
            <a:off x="6816726" y="3714751"/>
            <a:ext cx="576263" cy="360363"/>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endParaRPr lang="sk" altLang="en-US" sz="1200" i="0" kern="1200">
              <a:ea typeface="+mn-ea"/>
              <a:cs typeface="+mn-cs"/>
            </a:endParaRPr>
          </a:p>
        </p:txBody>
      </p:sp>
      <p:sp>
        <p:nvSpPr>
          <p:cNvPr id="9228" name="AutoShape 17">
            <a:extLst>
              <a:ext uri="{FF2B5EF4-FFF2-40B4-BE49-F238E27FC236}">
                <a16:creationId xmlns:a16="http://schemas.microsoft.com/office/drawing/2014/main" id="{CDAB4601-684B-B802-4D4C-EA3C949948B3}"/>
              </a:ext>
            </a:extLst>
          </p:cNvPr>
          <p:cNvSpPr>
            <a:spLocks noChangeArrowheads="1"/>
          </p:cNvSpPr>
          <p:nvPr/>
        </p:nvSpPr>
        <p:spPr bwMode="auto">
          <a:xfrm rot="10800000">
            <a:off x="6816726" y="6091238"/>
            <a:ext cx="576263" cy="360362"/>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endParaRPr lang="sk" altLang="en-US" sz="1200" i="0" kern="1200">
              <a:ea typeface="+mn-ea"/>
              <a:cs typeface="+mn-cs"/>
            </a:endParaRPr>
          </a:p>
        </p:txBody>
      </p:sp>
      <p:grpSp>
        <p:nvGrpSpPr>
          <p:cNvPr id="9229" name="Group 13">
            <a:extLst>
              <a:ext uri="{FF2B5EF4-FFF2-40B4-BE49-F238E27FC236}">
                <a16:creationId xmlns:a16="http://schemas.microsoft.com/office/drawing/2014/main" id="{9F95A880-71C2-10BB-CA19-830768A38FED}"/>
              </a:ext>
            </a:extLst>
          </p:cNvPr>
          <p:cNvGrpSpPr>
            <a:grpSpLocks/>
          </p:cNvGrpSpPr>
          <p:nvPr/>
        </p:nvGrpSpPr>
        <p:grpSpPr bwMode="auto">
          <a:xfrm>
            <a:off x="2640014" y="1628776"/>
            <a:ext cx="4103687" cy="4824413"/>
            <a:chOff x="295" y="618"/>
            <a:chExt cx="2585" cy="3039"/>
          </a:xfrm>
        </p:grpSpPr>
        <p:sp>
          <p:nvSpPr>
            <p:cNvPr id="37911" name="Text Box 3">
              <a:extLst>
                <a:ext uri="{FF2B5EF4-FFF2-40B4-BE49-F238E27FC236}">
                  <a16:creationId xmlns:a16="http://schemas.microsoft.com/office/drawing/2014/main" id="{1A5B3539-13C6-1B30-E14E-E3EB7912B47E}"/>
                </a:ext>
              </a:extLst>
            </p:cNvPr>
            <p:cNvSpPr txBox="1">
              <a:spLocks noChangeArrowheads="1"/>
            </p:cNvSpPr>
            <p:nvPr/>
          </p:nvSpPr>
          <p:spPr bwMode="auto">
            <a:xfrm>
              <a:off x="295" y="1026"/>
              <a:ext cx="2585" cy="272"/>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50000"/>
                </a:spcBef>
                <a:spcAft>
                  <a:spcPct val="0"/>
                </a:spcAft>
                <a:buClrTx/>
                <a:buNone/>
              </a:pPr>
              <a:r>
                <a:rPr lang="sk" sz="1600" b="1" i="0" u="none" kern="1200" baseline="0">
                  <a:solidFill>
                    <a:srgbClr val="000000"/>
                  </a:solidFill>
                  <a:latin typeface="Arial" panose="020B0604020202020204" pitchFamily="34" charset="0"/>
                  <a:ea typeface="+mn-ea"/>
                  <a:cs typeface="+mn-cs"/>
                </a:rPr>
                <a:t>Stanovenie rozsahu</a:t>
              </a:r>
              <a:endParaRPr lang="sk" altLang="en-US" sz="1200" b="1" i="0" kern="1200" dirty="0">
                <a:solidFill>
                  <a:srgbClr val="000000"/>
                </a:solidFill>
                <a:latin typeface="Arial" panose="020B0604020202020204" pitchFamily="34" charset="0"/>
                <a:ea typeface="+mn-ea"/>
                <a:cs typeface="+mn-cs"/>
              </a:endParaRPr>
            </a:p>
          </p:txBody>
        </p:sp>
        <p:sp>
          <p:nvSpPr>
            <p:cNvPr id="37912" name="Text Box 6">
              <a:extLst>
                <a:ext uri="{FF2B5EF4-FFF2-40B4-BE49-F238E27FC236}">
                  <a16:creationId xmlns:a16="http://schemas.microsoft.com/office/drawing/2014/main" id="{08F18560-2BE8-83F6-FD18-10B1789A52DF}"/>
                </a:ext>
              </a:extLst>
            </p:cNvPr>
            <p:cNvSpPr txBox="1">
              <a:spLocks noChangeArrowheads="1"/>
            </p:cNvSpPr>
            <p:nvPr/>
          </p:nvSpPr>
          <p:spPr bwMode="auto">
            <a:xfrm>
              <a:off x="295" y="2432"/>
              <a:ext cx="2585" cy="318"/>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50000"/>
                </a:spcBef>
                <a:spcAft>
                  <a:spcPct val="0"/>
                </a:spcAft>
                <a:buClrTx/>
                <a:buNone/>
              </a:pPr>
              <a:r>
                <a:rPr lang="sk" sz="1600" b="1" i="0" u="none" kern="1200" baseline="0">
                  <a:solidFill>
                    <a:srgbClr val="000000"/>
                  </a:solidFill>
                  <a:latin typeface="Arial" panose="020B0604020202020204" pitchFamily="34" charset="0"/>
                  <a:ea typeface="+mn-ea"/>
                  <a:cs typeface="+mn-cs"/>
                </a:rPr>
                <a:t>Rozhodnutie </a:t>
              </a:r>
              <a:r>
                <a:rPr lang="sk" sz="1600" b="1" i="0" u="none" kern="1200" baseline="0">
                  <a:solidFill>
                    <a:srgbClr val="FF9900"/>
                  </a:solidFill>
                  <a:latin typeface="Arial" panose="020B0604020202020204" pitchFamily="34" charset="0"/>
                  <a:ea typeface="+mn-ea"/>
                  <a:cs typeface="+mn-cs"/>
                </a:rPr>
                <a:t>(a odôvodnený záver)</a:t>
              </a:r>
              <a:endParaRPr lang="sk" altLang="en-US" sz="1200" b="1" i="0" kern="1200">
                <a:solidFill>
                  <a:srgbClr val="FF9900"/>
                </a:solidFill>
                <a:latin typeface="Arial" panose="020B0604020202020204" pitchFamily="34" charset="0"/>
                <a:ea typeface="+mn-ea"/>
                <a:cs typeface="+mn-cs"/>
              </a:endParaRPr>
            </a:p>
          </p:txBody>
        </p:sp>
        <p:sp>
          <p:nvSpPr>
            <p:cNvPr id="37913" name="Text Box 7">
              <a:extLst>
                <a:ext uri="{FF2B5EF4-FFF2-40B4-BE49-F238E27FC236}">
                  <a16:creationId xmlns:a16="http://schemas.microsoft.com/office/drawing/2014/main" id="{61605CDA-F596-6EBD-BF88-9DEF3846971E}"/>
                </a:ext>
              </a:extLst>
            </p:cNvPr>
            <p:cNvSpPr txBox="1">
              <a:spLocks noChangeArrowheads="1"/>
            </p:cNvSpPr>
            <p:nvPr/>
          </p:nvSpPr>
          <p:spPr bwMode="auto">
            <a:xfrm>
              <a:off x="295" y="2931"/>
              <a:ext cx="2585" cy="272"/>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50000"/>
                </a:spcBef>
                <a:spcAft>
                  <a:spcPct val="0"/>
                </a:spcAft>
                <a:buClrTx/>
                <a:buNone/>
              </a:pPr>
              <a:endParaRPr lang="sk" altLang="en-US" sz="1200" b="1" i="0" kern="1200">
                <a:solidFill>
                  <a:srgbClr val="000000"/>
                </a:solidFill>
                <a:latin typeface="Arial" panose="020B0604020202020204" pitchFamily="34" charset="0"/>
                <a:ea typeface="+mn-ea"/>
                <a:cs typeface="+mn-cs"/>
              </a:endParaRPr>
            </a:p>
            <a:p>
              <a:pPr algn="ctr" rtl="0" fontAlgn="base">
                <a:spcBef>
                  <a:spcPct val="50000"/>
                </a:spcBef>
                <a:spcAft>
                  <a:spcPct val="0"/>
                </a:spcAft>
                <a:buClrTx/>
                <a:buNone/>
              </a:pPr>
              <a:r>
                <a:rPr lang="sk" sz="1600" b="1" i="0" u="none" kern="1200" baseline="0">
                  <a:solidFill>
                    <a:srgbClr val="000000"/>
                  </a:solidFill>
                  <a:latin typeface="Arial" panose="020B0604020202020204" pitchFamily="34" charset="0"/>
                  <a:ea typeface="+mn-ea"/>
                  <a:cs typeface="+mn-cs"/>
                </a:rPr>
                <a:t>Informácie o rozhodnutí </a:t>
              </a:r>
            </a:p>
            <a:p>
              <a:pPr algn="ctr" rtl="0" fontAlgn="base">
                <a:spcBef>
                  <a:spcPct val="50000"/>
                </a:spcBef>
                <a:spcAft>
                  <a:spcPct val="0"/>
                </a:spcAft>
                <a:buClrTx/>
                <a:buNone/>
              </a:pPr>
              <a:endParaRPr lang="sk" altLang="en-US" sz="1200" b="1" i="0" kern="1200">
                <a:solidFill>
                  <a:srgbClr val="000000"/>
                </a:solidFill>
                <a:latin typeface="Arial" panose="020B0604020202020204" pitchFamily="34" charset="0"/>
                <a:ea typeface="+mn-ea"/>
                <a:cs typeface="+mn-cs"/>
              </a:endParaRPr>
            </a:p>
          </p:txBody>
        </p:sp>
        <p:cxnSp>
          <p:nvCxnSpPr>
            <p:cNvPr id="37914" name="AutoShape 19">
              <a:extLst>
                <a:ext uri="{FF2B5EF4-FFF2-40B4-BE49-F238E27FC236}">
                  <a16:creationId xmlns:a16="http://schemas.microsoft.com/office/drawing/2014/main" id="{A09E00FE-4130-479D-F154-B5415BC2ED21}"/>
                </a:ext>
              </a:extLst>
            </p:cNvPr>
            <p:cNvCxnSpPr>
              <a:cxnSpLocks noChangeShapeType="1"/>
            </p:cNvCxnSpPr>
            <p:nvPr/>
          </p:nvCxnSpPr>
          <p:spPr bwMode="auto">
            <a:xfrm>
              <a:off x="1519" y="890"/>
              <a:ext cx="0" cy="162"/>
            </a:xfrm>
            <a:prstGeom prst="straightConnector1">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7915" name="AutoShape 20">
              <a:extLst>
                <a:ext uri="{FF2B5EF4-FFF2-40B4-BE49-F238E27FC236}">
                  <a16:creationId xmlns:a16="http://schemas.microsoft.com/office/drawing/2014/main" id="{2409C25C-10A1-973F-489F-E43F68C84B07}"/>
                </a:ext>
              </a:extLst>
            </p:cNvPr>
            <p:cNvCxnSpPr>
              <a:cxnSpLocks noChangeShapeType="1"/>
            </p:cNvCxnSpPr>
            <p:nvPr/>
          </p:nvCxnSpPr>
          <p:spPr bwMode="auto">
            <a:xfrm>
              <a:off x="1519" y="2251"/>
              <a:ext cx="0" cy="162"/>
            </a:xfrm>
            <a:prstGeom prst="straightConnector1">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7916" name="Text Box 3">
              <a:extLst>
                <a:ext uri="{FF2B5EF4-FFF2-40B4-BE49-F238E27FC236}">
                  <a16:creationId xmlns:a16="http://schemas.microsoft.com/office/drawing/2014/main" id="{16E3E6E8-A5B9-8956-5F90-DB980327D7CC}"/>
                </a:ext>
              </a:extLst>
            </p:cNvPr>
            <p:cNvSpPr txBox="1">
              <a:spLocks noChangeArrowheads="1"/>
            </p:cNvSpPr>
            <p:nvPr/>
          </p:nvSpPr>
          <p:spPr bwMode="auto">
            <a:xfrm>
              <a:off x="295" y="1460"/>
              <a:ext cx="2585" cy="272"/>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50000"/>
                </a:spcBef>
                <a:spcAft>
                  <a:spcPct val="0"/>
                </a:spcAft>
                <a:buClrTx/>
                <a:buNone/>
              </a:pPr>
              <a:endParaRPr lang="sk" altLang="en-US" sz="1200" b="1" i="0" kern="1200">
                <a:solidFill>
                  <a:srgbClr val="000000"/>
                </a:solidFill>
                <a:latin typeface="Arial" panose="020B0604020202020204" pitchFamily="34" charset="0"/>
                <a:ea typeface="+mn-ea"/>
                <a:cs typeface="+mn-cs"/>
              </a:endParaRPr>
            </a:p>
            <a:p>
              <a:pPr algn="ctr" rtl="0" fontAlgn="base">
                <a:spcBef>
                  <a:spcPct val="50000"/>
                </a:spcBef>
                <a:spcAft>
                  <a:spcPct val="0"/>
                </a:spcAft>
                <a:buClrTx/>
                <a:buNone/>
              </a:pPr>
              <a:r>
                <a:rPr lang="sk" sz="1600" b="1" i="0" u="none" kern="1200" baseline="0">
                  <a:solidFill>
                    <a:srgbClr val="000000"/>
                  </a:solidFill>
                  <a:latin typeface="Arial" panose="020B0604020202020204" pitchFamily="34" charset="0"/>
                  <a:ea typeface="+mn-ea"/>
                  <a:cs typeface="+mn-cs"/>
                </a:rPr>
                <a:t>Správa </a:t>
              </a:r>
              <a:r>
                <a:rPr lang="sk" sz="1600" b="1" i="0" u="none" kern="1200" baseline="0">
                  <a:solidFill>
                    <a:srgbClr val="FF9900"/>
                  </a:solidFill>
                  <a:latin typeface="Arial" panose="020B0604020202020204" pitchFamily="34" charset="0"/>
                  <a:ea typeface="+mn-ea"/>
                  <a:cs typeface="+mn-cs"/>
                </a:rPr>
                <a:t>EIA</a:t>
              </a:r>
            </a:p>
            <a:p>
              <a:pPr algn="ctr" rtl="0" fontAlgn="base">
                <a:spcBef>
                  <a:spcPct val="50000"/>
                </a:spcBef>
                <a:spcAft>
                  <a:spcPct val="0"/>
                </a:spcAft>
                <a:buClrTx/>
                <a:buNone/>
              </a:pPr>
              <a:endParaRPr lang="sk" altLang="en-US" sz="1200" b="1" i="0" kern="1200">
                <a:solidFill>
                  <a:srgbClr val="000000"/>
                </a:solidFill>
                <a:latin typeface="Arial" panose="020B0604020202020204" pitchFamily="34" charset="0"/>
                <a:ea typeface="+mn-ea"/>
                <a:cs typeface="+mn-cs"/>
              </a:endParaRPr>
            </a:p>
          </p:txBody>
        </p:sp>
        <p:sp>
          <p:nvSpPr>
            <p:cNvPr id="37917" name="Text Box 3">
              <a:extLst>
                <a:ext uri="{FF2B5EF4-FFF2-40B4-BE49-F238E27FC236}">
                  <a16:creationId xmlns:a16="http://schemas.microsoft.com/office/drawing/2014/main" id="{F9231B62-7C80-FF78-4C7E-997F214BC331}"/>
                </a:ext>
              </a:extLst>
            </p:cNvPr>
            <p:cNvSpPr txBox="1">
              <a:spLocks noChangeArrowheads="1"/>
            </p:cNvSpPr>
            <p:nvPr/>
          </p:nvSpPr>
          <p:spPr bwMode="auto">
            <a:xfrm>
              <a:off x="295" y="618"/>
              <a:ext cx="2585" cy="272"/>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50000"/>
                </a:spcBef>
                <a:spcAft>
                  <a:spcPct val="0"/>
                </a:spcAft>
                <a:buClrTx/>
                <a:buNone/>
              </a:pPr>
              <a:r>
                <a:rPr lang="sk" sz="1600" b="1" i="0" u="none" kern="1200" baseline="0" dirty="0">
                  <a:solidFill>
                    <a:srgbClr val="000000"/>
                  </a:solidFill>
                  <a:latin typeface="Arial" panose="020B0604020202020204" pitchFamily="34" charset="0"/>
                  <a:ea typeface="+mn-ea"/>
                  <a:cs typeface="+mn-cs"/>
                </a:rPr>
                <a:t>Zisťovacie konanie / skríning (pre projekty uvedené v prílohe II)</a:t>
              </a:r>
            </a:p>
          </p:txBody>
        </p:sp>
        <p:sp>
          <p:nvSpPr>
            <p:cNvPr id="37918" name="Text Box 3">
              <a:extLst>
                <a:ext uri="{FF2B5EF4-FFF2-40B4-BE49-F238E27FC236}">
                  <a16:creationId xmlns:a16="http://schemas.microsoft.com/office/drawing/2014/main" id="{5F69E8A7-0B85-44BC-4304-94DE19DB3199}"/>
                </a:ext>
              </a:extLst>
            </p:cNvPr>
            <p:cNvSpPr txBox="1">
              <a:spLocks noChangeArrowheads="1"/>
            </p:cNvSpPr>
            <p:nvPr/>
          </p:nvSpPr>
          <p:spPr bwMode="auto">
            <a:xfrm>
              <a:off x="295" y="1932"/>
              <a:ext cx="2585" cy="319"/>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50000"/>
                </a:spcBef>
                <a:spcAft>
                  <a:spcPct val="0"/>
                </a:spcAft>
                <a:buClrTx/>
                <a:buNone/>
              </a:pPr>
              <a:r>
                <a:rPr lang="sk" sz="1600" b="1" i="0" u="none" kern="1200" baseline="0">
                  <a:solidFill>
                    <a:srgbClr val="000000"/>
                  </a:solidFill>
                  <a:latin typeface="Arial" panose="020B0604020202020204" pitchFamily="34" charset="0"/>
                  <a:ea typeface="+mn-ea"/>
                  <a:cs typeface="+mn-cs"/>
                </a:rPr>
                <a:t>Informácie a konzultácie</a:t>
              </a:r>
            </a:p>
          </p:txBody>
        </p:sp>
        <p:sp>
          <p:nvSpPr>
            <p:cNvPr id="37919" name="Text Box 7">
              <a:extLst>
                <a:ext uri="{FF2B5EF4-FFF2-40B4-BE49-F238E27FC236}">
                  <a16:creationId xmlns:a16="http://schemas.microsoft.com/office/drawing/2014/main" id="{980FC13C-BADB-4D3B-586D-BDABB63CC234}"/>
                </a:ext>
              </a:extLst>
            </p:cNvPr>
            <p:cNvSpPr txBox="1">
              <a:spLocks noChangeArrowheads="1"/>
            </p:cNvSpPr>
            <p:nvPr/>
          </p:nvSpPr>
          <p:spPr bwMode="auto">
            <a:xfrm>
              <a:off x="295" y="3385"/>
              <a:ext cx="2585" cy="272"/>
            </a:xfrm>
            <a:prstGeom prst="rect">
              <a:avLst/>
            </a:prstGeom>
            <a:solidFill>
              <a:schemeClr val="bg1"/>
            </a:solidFill>
            <a:ln w="22225">
              <a:solidFill>
                <a:schemeClr val="tx1"/>
              </a:solidFill>
              <a:miter lim="800000"/>
              <a:headEnd/>
              <a:tailEnd/>
            </a:ln>
          </p:spPr>
          <p:txBody>
            <a:bodyPr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rtl="0" fontAlgn="base">
                <a:spcBef>
                  <a:spcPct val="50000"/>
                </a:spcBef>
                <a:spcAft>
                  <a:spcPct val="0"/>
                </a:spcAft>
                <a:buClrTx/>
                <a:buNone/>
              </a:pPr>
              <a:r>
                <a:rPr lang="sk" sz="1600" b="1" i="0" u="none" kern="1200" baseline="0">
                  <a:solidFill>
                    <a:srgbClr val="000000"/>
                  </a:solidFill>
                  <a:latin typeface="Arial" panose="020B0604020202020204" pitchFamily="34" charset="0"/>
                  <a:ea typeface="+mn-ea"/>
                  <a:cs typeface="+mn-cs"/>
                </a:rPr>
                <a:t>Monitorovanie</a:t>
              </a:r>
              <a:endParaRPr lang="sk" altLang="en-US" sz="1200" b="1" i="0" kern="1200">
                <a:solidFill>
                  <a:srgbClr val="000000"/>
                </a:solidFill>
                <a:ea typeface="+mn-ea"/>
                <a:cs typeface="+mn-cs"/>
              </a:endParaRPr>
            </a:p>
          </p:txBody>
        </p:sp>
        <p:cxnSp>
          <p:nvCxnSpPr>
            <p:cNvPr id="37920" name="AutoShape 19">
              <a:extLst>
                <a:ext uri="{FF2B5EF4-FFF2-40B4-BE49-F238E27FC236}">
                  <a16:creationId xmlns:a16="http://schemas.microsoft.com/office/drawing/2014/main" id="{2D6B83A6-48AE-7BB9-5BB9-3BADD605A3A5}"/>
                </a:ext>
              </a:extLst>
            </p:cNvPr>
            <p:cNvCxnSpPr>
              <a:cxnSpLocks noChangeShapeType="1"/>
            </p:cNvCxnSpPr>
            <p:nvPr/>
          </p:nvCxnSpPr>
          <p:spPr bwMode="auto">
            <a:xfrm>
              <a:off x="1519" y="1298"/>
              <a:ext cx="0" cy="162"/>
            </a:xfrm>
            <a:prstGeom prst="straightConnector1">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7921" name="AutoShape 19">
              <a:extLst>
                <a:ext uri="{FF2B5EF4-FFF2-40B4-BE49-F238E27FC236}">
                  <a16:creationId xmlns:a16="http://schemas.microsoft.com/office/drawing/2014/main" id="{8563DD9A-299E-844C-A20B-21597D371A4F}"/>
                </a:ext>
              </a:extLst>
            </p:cNvPr>
            <p:cNvCxnSpPr>
              <a:cxnSpLocks noChangeShapeType="1"/>
            </p:cNvCxnSpPr>
            <p:nvPr/>
          </p:nvCxnSpPr>
          <p:spPr bwMode="auto">
            <a:xfrm>
              <a:off x="1519" y="1732"/>
              <a:ext cx="0" cy="196"/>
            </a:xfrm>
            <a:prstGeom prst="straightConnector1">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7922" name="AutoShape 19">
              <a:extLst>
                <a:ext uri="{FF2B5EF4-FFF2-40B4-BE49-F238E27FC236}">
                  <a16:creationId xmlns:a16="http://schemas.microsoft.com/office/drawing/2014/main" id="{458A84DC-0425-6C5C-1659-233210C6203B}"/>
                </a:ext>
              </a:extLst>
            </p:cNvPr>
            <p:cNvCxnSpPr>
              <a:cxnSpLocks noChangeShapeType="1"/>
            </p:cNvCxnSpPr>
            <p:nvPr/>
          </p:nvCxnSpPr>
          <p:spPr bwMode="auto">
            <a:xfrm>
              <a:off x="1519" y="2750"/>
              <a:ext cx="0" cy="162"/>
            </a:xfrm>
            <a:prstGeom prst="straightConnector1">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7923" name="AutoShape 19">
              <a:extLst>
                <a:ext uri="{FF2B5EF4-FFF2-40B4-BE49-F238E27FC236}">
                  <a16:creationId xmlns:a16="http://schemas.microsoft.com/office/drawing/2014/main" id="{E900D645-D399-ED91-F08C-8D46EAD17F07}"/>
                </a:ext>
              </a:extLst>
            </p:cNvPr>
            <p:cNvCxnSpPr>
              <a:cxnSpLocks noChangeShapeType="1"/>
            </p:cNvCxnSpPr>
            <p:nvPr/>
          </p:nvCxnSpPr>
          <p:spPr bwMode="auto">
            <a:xfrm>
              <a:off x="1519" y="3203"/>
              <a:ext cx="0" cy="162"/>
            </a:xfrm>
            <a:prstGeom prst="straightConnector1">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grpSp>
      <p:grpSp>
        <p:nvGrpSpPr>
          <p:cNvPr id="9230" name="Group 27">
            <a:extLst>
              <a:ext uri="{FF2B5EF4-FFF2-40B4-BE49-F238E27FC236}">
                <a16:creationId xmlns:a16="http://schemas.microsoft.com/office/drawing/2014/main" id="{9DDB8567-351A-E404-74B5-6C6760438BD7}"/>
              </a:ext>
            </a:extLst>
          </p:cNvPr>
          <p:cNvGrpSpPr>
            <a:grpSpLocks/>
          </p:cNvGrpSpPr>
          <p:nvPr/>
        </p:nvGrpSpPr>
        <p:grpSpPr bwMode="auto">
          <a:xfrm>
            <a:off x="2351089" y="1844676"/>
            <a:ext cx="288925" cy="3744913"/>
            <a:chOff x="113" y="1162"/>
            <a:chExt cx="182" cy="1905"/>
          </a:xfrm>
        </p:grpSpPr>
        <p:sp>
          <p:nvSpPr>
            <p:cNvPr id="37908" name="Line 28">
              <a:extLst>
                <a:ext uri="{FF2B5EF4-FFF2-40B4-BE49-F238E27FC236}">
                  <a16:creationId xmlns:a16="http://schemas.microsoft.com/office/drawing/2014/main" id="{3214B5AD-B126-3015-A3BA-A128E915FD04}"/>
                </a:ext>
              </a:extLst>
            </p:cNvPr>
            <p:cNvSpPr>
              <a:spLocks noChangeShapeType="1"/>
            </p:cNvSpPr>
            <p:nvPr/>
          </p:nvSpPr>
          <p:spPr bwMode="auto">
            <a:xfrm flipV="1">
              <a:off x="113" y="1162"/>
              <a:ext cx="182" cy="0"/>
            </a:xfrm>
            <a:prstGeom prst="line">
              <a:avLst/>
            </a:prstGeom>
            <a:noFill/>
            <a:ln w="50800">
              <a:solidFill>
                <a:srgbClr val="FF66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eaLnBrk="0" fontAlgn="base" hangingPunct="0">
                <a:spcBef>
                  <a:spcPct val="0"/>
                </a:spcBef>
                <a:spcAft>
                  <a:spcPct val="0"/>
                </a:spcAft>
                <a:buClrTx/>
              </a:pPr>
              <a:endParaRPr lang="sk" sz="1200" kern="1200">
                <a:solidFill>
                  <a:srgbClr val="0F5494"/>
                </a:solidFill>
                <a:latin typeface="Verdana" panose="020B0604030504040204" pitchFamily="34" charset="0"/>
                <a:ea typeface="+mn-ea"/>
                <a:cs typeface="+mn-cs"/>
              </a:endParaRPr>
            </a:p>
          </p:txBody>
        </p:sp>
        <p:sp>
          <p:nvSpPr>
            <p:cNvPr id="37909" name="Line 29">
              <a:extLst>
                <a:ext uri="{FF2B5EF4-FFF2-40B4-BE49-F238E27FC236}">
                  <a16:creationId xmlns:a16="http://schemas.microsoft.com/office/drawing/2014/main" id="{8CF9413F-F6FE-D948-5474-FC733E2C5769}"/>
                </a:ext>
              </a:extLst>
            </p:cNvPr>
            <p:cNvSpPr>
              <a:spLocks noChangeShapeType="1"/>
            </p:cNvSpPr>
            <p:nvPr/>
          </p:nvSpPr>
          <p:spPr bwMode="auto">
            <a:xfrm flipV="1">
              <a:off x="113" y="1162"/>
              <a:ext cx="0" cy="1905"/>
            </a:xfrm>
            <a:prstGeom prst="line">
              <a:avLst/>
            </a:prstGeom>
            <a:noFill/>
            <a:ln w="50800">
              <a:solidFill>
                <a:srgbClr val="FF66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eaLnBrk="0" fontAlgn="base" hangingPunct="0">
                <a:spcBef>
                  <a:spcPct val="0"/>
                </a:spcBef>
                <a:spcAft>
                  <a:spcPct val="0"/>
                </a:spcAft>
                <a:buClrTx/>
              </a:pPr>
              <a:endParaRPr lang="sk" sz="1200" kern="1200">
                <a:solidFill>
                  <a:srgbClr val="0F5494"/>
                </a:solidFill>
                <a:latin typeface="Verdana" panose="020B0604030504040204" pitchFamily="34" charset="0"/>
                <a:ea typeface="+mn-ea"/>
                <a:cs typeface="+mn-cs"/>
              </a:endParaRPr>
            </a:p>
          </p:txBody>
        </p:sp>
        <p:sp>
          <p:nvSpPr>
            <p:cNvPr id="37910" name="Line 30">
              <a:extLst>
                <a:ext uri="{FF2B5EF4-FFF2-40B4-BE49-F238E27FC236}">
                  <a16:creationId xmlns:a16="http://schemas.microsoft.com/office/drawing/2014/main" id="{9E7CA30F-9D0F-4F62-C4FC-985E38FA0E3D}"/>
                </a:ext>
              </a:extLst>
            </p:cNvPr>
            <p:cNvSpPr>
              <a:spLocks noChangeShapeType="1"/>
            </p:cNvSpPr>
            <p:nvPr/>
          </p:nvSpPr>
          <p:spPr bwMode="auto">
            <a:xfrm>
              <a:off x="113" y="3067"/>
              <a:ext cx="182" cy="0"/>
            </a:xfrm>
            <a:prstGeom prst="line">
              <a:avLst/>
            </a:prstGeom>
            <a:noFill/>
            <a:ln w="50800">
              <a:solidFill>
                <a:srgbClr val="FF66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eaLnBrk="0" fontAlgn="base" hangingPunct="0">
                <a:spcBef>
                  <a:spcPct val="0"/>
                </a:spcBef>
                <a:spcAft>
                  <a:spcPct val="0"/>
                </a:spcAft>
                <a:buClrTx/>
              </a:pPr>
              <a:endParaRPr lang="sk" sz="1200" kern="1200">
                <a:solidFill>
                  <a:srgbClr val="0F5494"/>
                </a:solidFill>
                <a:latin typeface="Verdana" panose="020B0604030504040204" pitchFamily="34" charset="0"/>
                <a:ea typeface="+mn-ea"/>
                <a:cs typeface="+mn-cs"/>
              </a:endParaRPr>
            </a:p>
          </p:txBody>
        </p:sp>
      </p:grpSp>
      <p:sp>
        <p:nvSpPr>
          <p:cNvPr id="9231" name="Text Box 31">
            <a:extLst>
              <a:ext uri="{FF2B5EF4-FFF2-40B4-BE49-F238E27FC236}">
                <a16:creationId xmlns:a16="http://schemas.microsoft.com/office/drawing/2014/main" id="{CA592455-61DA-1C85-DDD8-4AA4A8D8D908}"/>
              </a:ext>
            </a:extLst>
          </p:cNvPr>
          <p:cNvSpPr txBox="1">
            <a:spLocks noChangeArrowheads="1"/>
          </p:cNvSpPr>
          <p:nvPr/>
        </p:nvSpPr>
        <p:spPr bwMode="auto">
          <a:xfrm rot="10800000">
            <a:off x="1521996" y="1557338"/>
            <a:ext cx="677108" cy="338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r>
              <a:rPr lang="sk" sz="1600" b="1" i="0" u="none" kern="1200" baseline="0">
                <a:solidFill>
                  <a:srgbClr val="333399"/>
                </a:solidFill>
                <a:latin typeface="Arial" panose="020B0604020202020204" pitchFamily="34" charset="0"/>
                <a:ea typeface="+mn-ea"/>
                <a:cs typeface="+mn-cs"/>
              </a:rPr>
              <a:t>Pre projekty, ktoré boli vyradené </a:t>
            </a:r>
          </a:p>
          <a:p>
            <a:pPr algn="l" rtl="0" fontAlgn="base">
              <a:spcBef>
                <a:spcPct val="0"/>
              </a:spcBef>
              <a:spcAft>
                <a:spcPct val="0"/>
              </a:spcAft>
              <a:buClrTx/>
              <a:buNone/>
            </a:pPr>
            <a:r>
              <a:rPr lang="sk" sz="1600" b="1" i="0" u="none" kern="1200" baseline="0">
                <a:solidFill>
                  <a:srgbClr val="FF9900"/>
                </a:solidFill>
                <a:latin typeface="Arial" panose="020B0604020202020204" pitchFamily="34" charset="0"/>
                <a:ea typeface="+mn-ea"/>
                <a:cs typeface="+mn-cs"/>
              </a:rPr>
              <a:t>90 dní + predĺženie</a:t>
            </a:r>
          </a:p>
        </p:txBody>
      </p:sp>
      <p:sp>
        <p:nvSpPr>
          <p:cNvPr id="9232" name="Text Box 32">
            <a:extLst>
              <a:ext uri="{FF2B5EF4-FFF2-40B4-BE49-F238E27FC236}">
                <a16:creationId xmlns:a16="http://schemas.microsoft.com/office/drawing/2014/main" id="{8198D8F7-143F-2831-1AD4-E76C5458F373}"/>
              </a:ext>
            </a:extLst>
          </p:cNvPr>
          <p:cNvSpPr txBox="1">
            <a:spLocks noChangeArrowheads="1"/>
          </p:cNvSpPr>
          <p:nvPr/>
        </p:nvSpPr>
        <p:spPr bwMode="auto">
          <a:xfrm>
            <a:off x="7464426" y="1627189"/>
            <a:ext cx="3154363" cy="738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r>
              <a:rPr lang="sk" sz="1400" b="0" i="0" u="none" kern="1200" baseline="0">
                <a:solidFill>
                  <a:srgbClr val="FF9900"/>
                </a:solidFill>
                <a:latin typeface="Arial" panose="020B0604020202020204" pitchFamily="34" charset="0"/>
                <a:ea typeface="+mn-ea"/>
                <a:cs typeface="+mn-cs"/>
              </a:rPr>
              <a:t>Informácie v prílohe II.A</a:t>
            </a:r>
            <a:r>
              <a:rPr lang="sk" sz="1400" b="0" i="0" u="none" kern="1200" baseline="0">
                <a:solidFill>
                  <a:srgbClr val="000000"/>
                </a:solidFill>
                <a:latin typeface="Arial" panose="020B0604020202020204" pitchFamily="34" charset="0"/>
                <a:ea typeface="+mn-ea"/>
                <a:cs typeface="+mn-cs"/>
              </a:rPr>
              <a:t> a </a:t>
            </a:r>
            <a:r>
              <a:rPr lang="sk" sz="1400" b="0" i="0" u="none" kern="1200" baseline="0">
                <a:solidFill>
                  <a:srgbClr val="FF9900"/>
                </a:solidFill>
                <a:latin typeface="Arial" panose="020B0604020202020204" pitchFamily="34" charset="0"/>
                <a:ea typeface="+mn-ea"/>
                <a:cs typeface="+mn-cs"/>
              </a:rPr>
              <a:t>aktualizované</a:t>
            </a:r>
            <a:r>
              <a:rPr lang="sk" sz="1400" b="0" i="0" u="none" kern="1200" baseline="0">
                <a:solidFill>
                  <a:srgbClr val="000000"/>
                </a:solidFill>
                <a:latin typeface="Arial" panose="020B0604020202020204" pitchFamily="34" charset="0"/>
                <a:ea typeface="+mn-ea"/>
                <a:cs typeface="+mn-cs"/>
              </a:rPr>
              <a:t> </a:t>
            </a:r>
            <a:br>
              <a:rPr lang="sk" sz="1400" i="0" kern="1200">
                <a:solidFill>
                  <a:srgbClr val="000000"/>
                </a:solidFill>
                <a:latin typeface="Arial" panose="020B0604020202020204" pitchFamily="34" charset="0"/>
                <a:ea typeface="+mn-ea"/>
                <a:cs typeface="+mn-cs"/>
              </a:rPr>
            </a:br>
            <a:r>
              <a:rPr lang="sk" sz="1400" b="0" i="0" u="none" kern="1200" baseline="0">
                <a:solidFill>
                  <a:srgbClr val="000000"/>
                </a:solidFill>
                <a:latin typeface="Arial" panose="020B0604020202020204" pitchFamily="34" charset="0"/>
                <a:ea typeface="+mn-ea"/>
                <a:cs typeface="+mn-cs"/>
              </a:rPr>
              <a:t>kritériá pre zisťovacie konanie (skríning) uvedené v prílohe III + </a:t>
            </a:r>
          </a:p>
          <a:p>
            <a:pPr algn="l" rtl="0" fontAlgn="base">
              <a:spcBef>
                <a:spcPct val="0"/>
              </a:spcBef>
              <a:spcAft>
                <a:spcPct val="0"/>
              </a:spcAft>
              <a:buClrTx/>
              <a:buNone/>
            </a:pPr>
            <a:r>
              <a:rPr lang="sk" sz="1400" b="0" i="0" u="none" kern="1200" baseline="0">
                <a:solidFill>
                  <a:srgbClr val="FF9900"/>
                </a:solidFill>
                <a:latin typeface="Arial" panose="020B0604020202020204" pitchFamily="34" charset="0"/>
                <a:ea typeface="+mn-ea"/>
                <a:cs typeface="+mn-cs"/>
              </a:rPr>
              <a:t>obsah rozhodnutia zo zisťovacieho konania (skríningu)</a:t>
            </a:r>
          </a:p>
        </p:txBody>
      </p:sp>
      <p:sp>
        <p:nvSpPr>
          <p:cNvPr id="9233" name="AutoShape 13">
            <a:extLst>
              <a:ext uri="{FF2B5EF4-FFF2-40B4-BE49-F238E27FC236}">
                <a16:creationId xmlns:a16="http://schemas.microsoft.com/office/drawing/2014/main" id="{01E43BE6-ACDC-AB74-A921-62D912052127}"/>
              </a:ext>
            </a:extLst>
          </p:cNvPr>
          <p:cNvSpPr>
            <a:spLocks noChangeArrowheads="1"/>
          </p:cNvSpPr>
          <p:nvPr/>
        </p:nvSpPr>
        <p:spPr bwMode="auto">
          <a:xfrm rot="10800000">
            <a:off x="6816726" y="4579938"/>
            <a:ext cx="576263" cy="360362"/>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endParaRPr lang="sk" altLang="en-US" sz="1200" i="0" kern="1200">
              <a:ea typeface="+mn-ea"/>
              <a:cs typeface="+mn-cs"/>
            </a:endParaRPr>
          </a:p>
        </p:txBody>
      </p:sp>
      <p:sp>
        <p:nvSpPr>
          <p:cNvPr id="9234" name="AutoShape 13">
            <a:extLst>
              <a:ext uri="{FF2B5EF4-FFF2-40B4-BE49-F238E27FC236}">
                <a16:creationId xmlns:a16="http://schemas.microsoft.com/office/drawing/2014/main" id="{CC9EA2A9-0930-FA00-0EB0-D552A7909063}"/>
              </a:ext>
            </a:extLst>
          </p:cNvPr>
          <p:cNvSpPr>
            <a:spLocks noChangeArrowheads="1"/>
          </p:cNvSpPr>
          <p:nvPr/>
        </p:nvSpPr>
        <p:spPr bwMode="auto">
          <a:xfrm rot="10800000">
            <a:off x="6816726" y="5299076"/>
            <a:ext cx="576263" cy="360363"/>
          </a:xfrm>
          <a:prstGeom prst="leftArrow">
            <a:avLst>
              <a:gd name="adj1" fmla="val 50000"/>
              <a:gd name="adj2" fmla="val 39978"/>
            </a:avLst>
          </a:prstGeom>
          <a:solidFill>
            <a:srgbClr val="FF9900"/>
          </a:solidFill>
          <a:ln w="12700">
            <a:solidFill>
              <a:schemeClr val="tx1"/>
            </a:solidFill>
            <a:miter lim="800000"/>
            <a:headEnd/>
            <a:tailEnd/>
          </a:ln>
        </p:spPr>
        <p:txBody>
          <a:bodyPr rot="10800000" wrap="none"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0"/>
              </a:spcBef>
              <a:spcAft>
                <a:spcPct val="0"/>
              </a:spcAft>
              <a:buClrTx/>
              <a:buNone/>
            </a:pPr>
            <a:endParaRPr lang="sk" altLang="en-US" sz="1200" i="0" kern="1200">
              <a:ea typeface="+mn-ea"/>
              <a:cs typeface="+mn-cs"/>
            </a:endParaRPr>
          </a:p>
        </p:txBody>
      </p:sp>
      <p:sp>
        <p:nvSpPr>
          <p:cNvPr id="9235" name="Text Box 12">
            <a:extLst>
              <a:ext uri="{FF2B5EF4-FFF2-40B4-BE49-F238E27FC236}">
                <a16:creationId xmlns:a16="http://schemas.microsoft.com/office/drawing/2014/main" id="{47CB32F9-6A4F-97DA-E527-EA9ABC7BF82D}"/>
              </a:ext>
            </a:extLst>
          </p:cNvPr>
          <p:cNvSpPr txBox="1">
            <a:spLocks noChangeArrowheads="1"/>
          </p:cNvSpPr>
          <p:nvPr/>
        </p:nvSpPr>
        <p:spPr bwMode="auto">
          <a:xfrm>
            <a:off x="7464426" y="5876926"/>
            <a:ext cx="2879725" cy="792163"/>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00"/>
                </a:solidFill>
                <a:miter lim="800000"/>
                <a:headEnd/>
                <a:tailEnd/>
              </a14:hiddenLine>
            </a:ext>
          </a:extLst>
        </p:spPr>
        <p:txBody>
          <a:bodyPr lIns="18000" rIns="18000" anchor="ct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rtl="0" fontAlgn="base">
              <a:spcBef>
                <a:spcPct val="50000"/>
              </a:spcBef>
              <a:spcAft>
                <a:spcPct val="0"/>
              </a:spcAft>
              <a:buClrTx/>
              <a:buNone/>
            </a:pPr>
            <a:r>
              <a:rPr lang="sk" sz="1400" b="0" i="0" u="none" kern="1200" baseline="0">
                <a:solidFill>
                  <a:srgbClr val="FF9900"/>
                </a:solidFill>
                <a:latin typeface="Arial" panose="020B0604020202020204" pitchFamily="34" charset="0"/>
                <a:ea typeface="+mn-ea"/>
                <a:cs typeface="+mn-cs"/>
              </a:rPr>
              <a:t>Pre projekty s významnými a nepriaznivými vplyvmi na životné prostredie</a:t>
            </a:r>
            <a:endParaRPr lang="sk" altLang="en-US" sz="1400" i="0" kern="1200">
              <a:solidFill>
                <a:srgbClr val="FF9900"/>
              </a:solidFill>
              <a:latin typeface="Arial" panose="020B0604020202020204" pitchFamily="34" charset="0"/>
              <a:ea typeface="+mn-ea"/>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9229"/>
                                        </p:tgtEl>
                                        <p:attrNameLst>
                                          <p:attrName>style.visibility</p:attrName>
                                        </p:attrNameLst>
                                      </p:cBhvr>
                                      <p:to>
                                        <p:strVal val="visible"/>
                                      </p:to>
                                    </p:set>
                                    <p:animEffect transition="in" filter="randombar(horizontal)">
                                      <p:cBhvr>
                                        <p:cTn id="7" dur="500"/>
                                        <p:tgtEl>
                                          <p:spTgt spid="92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226"/>
                                        </p:tgtEl>
                                        <p:attrNameLst>
                                          <p:attrName>style.visibility</p:attrName>
                                        </p:attrNameLst>
                                      </p:cBhvr>
                                      <p:to>
                                        <p:strVal val="visible"/>
                                      </p:to>
                                    </p:set>
                                    <p:animEffect transition="in" filter="randombar(horizontal)">
                                      <p:cBhvr>
                                        <p:cTn id="12" dur="500"/>
                                        <p:tgtEl>
                                          <p:spTgt spid="9226"/>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9232"/>
                                        </p:tgtEl>
                                        <p:attrNameLst>
                                          <p:attrName>style.visibility</p:attrName>
                                        </p:attrNameLst>
                                      </p:cBhvr>
                                      <p:to>
                                        <p:strVal val="visible"/>
                                      </p:to>
                                    </p:set>
                                    <p:animEffect transition="in" filter="randombar(horizontal)">
                                      <p:cBhvr>
                                        <p:cTn id="15" dur="500"/>
                                        <p:tgtEl>
                                          <p:spTgt spid="923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nodeType="clickEffect">
                                  <p:stCondLst>
                                    <p:cond delay="0"/>
                                  </p:stCondLst>
                                  <p:childTnLst>
                                    <p:set>
                                      <p:cBhvr>
                                        <p:cTn id="19" dur="1" fill="hold">
                                          <p:stCondLst>
                                            <p:cond delay="0"/>
                                          </p:stCondLst>
                                        </p:cTn>
                                        <p:tgtEl>
                                          <p:spTgt spid="9230"/>
                                        </p:tgtEl>
                                        <p:attrNameLst>
                                          <p:attrName>style.visibility</p:attrName>
                                        </p:attrNameLst>
                                      </p:cBhvr>
                                      <p:to>
                                        <p:strVal val="visible"/>
                                      </p:to>
                                    </p:set>
                                    <p:animEffect transition="in" filter="randombar(horizontal)">
                                      <p:cBhvr>
                                        <p:cTn id="20" dur="500"/>
                                        <p:tgtEl>
                                          <p:spTgt spid="9230"/>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9231"/>
                                        </p:tgtEl>
                                        <p:attrNameLst>
                                          <p:attrName>style.visibility</p:attrName>
                                        </p:attrNameLst>
                                      </p:cBhvr>
                                      <p:to>
                                        <p:strVal val="visible"/>
                                      </p:to>
                                    </p:set>
                                    <p:animEffect transition="in" filter="randombar(horizontal)">
                                      <p:cBhvr>
                                        <p:cTn id="23" dur="500"/>
                                        <p:tgtEl>
                                          <p:spTgt spid="923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9219"/>
                                        </p:tgtEl>
                                        <p:attrNameLst>
                                          <p:attrName>style.visibility</p:attrName>
                                        </p:attrNameLst>
                                      </p:cBhvr>
                                      <p:to>
                                        <p:strVal val="visible"/>
                                      </p:to>
                                    </p:set>
                                    <p:animEffect transition="in" filter="randombar(horizontal)">
                                      <p:cBhvr>
                                        <p:cTn id="28" dur="500"/>
                                        <p:tgtEl>
                                          <p:spTgt spid="921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9224"/>
                                        </p:tgtEl>
                                        <p:attrNameLst>
                                          <p:attrName>style.visibility</p:attrName>
                                        </p:attrNameLst>
                                      </p:cBhvr>
                                      <p:to>
                                        <p:strVal val="visible"/>
                                      </p:to>
                                    </p:set>
                                    <p:animEffect transition="in" filter="randombar(horizontal)">
                                      <p:cBhvr>
                                        <p:cTn id="31" dur="500"/>
                                        <p:tgtEl>
                                          <p:spTgt spid="922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9225"/>
                                        </p:tgtEl>
                                        <p:attrNameLst>
                                          <p:attrName>style.visibility</p:attrName>
                                        </p:attrNameLst>
                                      </p:cBhvr>
                                      <p:to>
                                        <p:strVal val="visible"/>
                                      </p:to>
                                    </p:set>
                                    <p:animEffect transition="in" filter="randombar(horizontal)">
                                      <p:cBhvr>
                                        <p:cTn id="36" dur="500"/>
                                        <p:tgtEl>
                                          <p:spTgt spid="9225"/>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9220"/>
                                        </p:tgtEl>
                                        <p:attrNameLst>
                                          <p:attrName>style.visibility</p:attrName>
                                        </p:attrNameLst>
                                      </p:cBhvr>
                                      <p:to>
                                        <p:strVal val="visible"/>
                                      </p:to>
                                    </p:set>
                                    <p:animEffect transition="in" filter="randombar(horizontal)">
                                      <p:cBhvr>
                                        <p:cTn id="39" dur="500"/>
                                        <p:tgtEl>
                                          <p:spTgt spid="922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9227"/>
                                        </p:tgtEl>
                                        <p:attrNameLst>
                                          <p:attrName>style.visibility</p:attrName>
                                        </p:attrNameLst>
                                      </p:cBhvr>
                                      <p:to>
                                        <p:strVal val="visible"/>
                                      </p:to>
                                    </p:set>
                                    <p:animEffect transition="in" filter="randombar(horizontal)">
                                      <p:cBhvr>
                                        <p:cTn id="44" dur="500"/>
                                        <p:tgtEl>
                                          <p:spTgt spid="9227"/>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9221"/>
                                        </p:tgtEl>
                                        <p:attrNameLst>
                                          <p:attrName>style.visibility</p:attrName>
                                        </p:attrNameLst>
                                      </p:cBhvr>
                                      <p:to>
                                        <p:strVal val="visible"/>
                                      </p:to>
                                    </p:set>
                                    <p:animEffect transition="in" filter="randombar(horizontal)">
                                      <p:cBhvr>
                                        <p:cTn id="47" dur="500"/>
                                        <p:tgtEl>
                                          <p:spTgt spid="922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9233"/>
                                        </p:tgtEl>
                                        <p:attrNameLst>
                                          <p:attrName>style.visibility</p:attrName>
                                        </p:attrNameLst>
                                      </p:cBhvr>
                                      <p:to>
                                        <p:strVal val="visible"/>
                                      </p:to>
                                    </p:set>
                                    <p:animEffect transition="in" filter="randombar(horizontal)">
                                      <p:cBhvr>
                                        <p:cTn id="52" dur="500"/>
                                        <p:tgtEl>
                                          <p:spTgt spid="9233"/>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9222"/>
                                        </p:tgtEl>
                                        <p:attrNameLst>
                                          <p:attrName>style.visibility</p:attrName>
                                        </p:attrNameLst>
                                      </p:cBhvr>
                                      <p:to>
                                        <p:strVal val="visible"/>
                                      </p:to>
                                    </p:set>
                                    <p:animEffect transition="in" filter="randombar(horizontal)">
                                      <p:cBhvr>
                                        <p:cTn id="55" dur="500"/>
                                        <p:tgtEl>
                                          <p:spTgt spid="9222"/>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4" presetClass="entr" presetSubtype="10" fill="hold" grpId="0" nodeType="clickEffect">
                                  <p:stCondLst>
                                    <p:cond delay="0"/>
                                  </p:stCondLst>
                                  <p:childTnLst>
                                    <p:set>
                                      <p:cBhvr>
                                        <p:cTn id="59" dur="1" fill="hold">
                                          <p:stCondLst>
                                            <p:cond delay="0"/>
                                          </p:stCondLst>
                                        </p:cTn>
                                        <p:tgtEl>
                                          <p:spTgt spid="9234"/>
                                        </p:tgtEl>
                                        <p:attrNameLst>
                                          <p:attrName>style.visibility</p:attrName>
                                        </p:attrNameLst>
                                      </p:cBhvr>
                                      <p:to>
                                        <p:strVal val="visible"/>
                                      </p:to>
                                    </p:set>
                                    <p:animEffect transition="in" filter="randombar(horizontal)">
                                      <p:cBhvr>
                                        <p:cTn id="60" dur="500"/>
                                        <p:tgtEl>
                                          <p:spTgt spid="9234"/>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9223"/>
                                        </p:tgtEl>
                                        <p:attrNameLst>
                                          <p:attrName>style.visibility</p:attrName>
                                        </p:attrNameLst>
                                      </p:cBhvr>
                                      <p:to>
                                        <p:strVal val="visible"/>
                                      </p:to>
                                    </p:set>
                                    <p:animEffect transition="in" filter="randombar(horizontal)">
                                      <p:cBhvr>
                                        <p:cTn id="63" dur="500"/>
                                        <p:tgtEl>
                                          <p:spTgt spid="9223"/>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4" presetClass="entr" presetSubtype="10" fill="hold" grpId="0" nodeType="clickEffect">
                                  <p:stCondLst>
                                    <p:cond delay="0"/>
                                  </p:stCondLst>
                                  <p:childTnLst>
                                    <p:set>
                                      <p:cBhvr>
                                        <p:cTn id="67" dur="1" fill="hold">
                                          <p:stCondLst>
                                            <p:cond delay="0"/>
                                          </p:stCondLst>
                                        </p:cTn>
                                        <p:tgtEl>
                                          <p:spTgt spid="9228"/>
                                        </p:tgtEl>
                                        <p:attrNameLst>
                                          <p:attrName>style.visibility</p:attrName>
                                        </p:attrNameLst>
                                      </p:cBhvr>
                                      <p:to>
                                        <p:strVal val="visible"/>
                                      </p:to>
                                    </p:set>
                                    <p:animEffect transition="in" filter="randombar(horizontal)">
                                      <p:cBhvr>
                                        <p:cTn id="68" dur="500"/>
                                        <p:tgtEl>
                                          <p:spTgt spid="9228"/>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9235"/>
                                        </p:tgtEl>
                                        <p:attrNameLst>
                                          <p:attrName>style.visibility</p:attrName>
                                        </p:attrNameLst>
                                      </p:cBhvr>
                                      <p:to>
                                        <p:strVal val="visible"/>
                                      </p:to>
                                    </p:set>
                                    <p:animEffect transition="in" filter="randombar(horizontal)">
                                      <p:cBhvr>
                                        <p:cTn id="71" dur="500"/>
                                        <p:tgtEl>
                                          <p:spTgt spid="9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P spid="9221" grpId="0"/>
      <p:bldP spid="9222" grpId="0"/>
      <p:bldP spid="9223" grpId="0"/>
      <p:bldP spid="9224" grpId="0" animBg="1"/>
      <p:bldP spid="9225" grpId="0" animBg="1"/>
      <p:bldP spid="9226" grpId="0" animBg="1"/>
      <p:bldP spid="9227" grpId="0" animBg="1"/>
      <p:bldP spid="9228" grpId="0" animBg="1"/>
      <p:bldP spid="9231" grpId="0"/>
      <p:bldP spid="9232" grpId="0"/>
      <p:bldP spid="9233" grpId="0" animBg="1"/>
      <p:bldP spid="9234" grpId="0" animBg="1"/>
      <p:bldP spid="9235" grpId="0"/>
    </p:bldLst>
  </p:timing>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C0E4BC88-24AC-431B-95F9-16EE3DA3EBE9}" vid="{8D80B4F7-3850-4D3F-BDF1-21D392859092}"/>
    </a:ext>
  </a:extLst>
</a:theme>
</file>

<file path=ppt/theme/theme2.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c7bee4a-a801-419b-8078-88aa0861595d">
      <Terms xmlns="http://schemas.microsoft.com/office/infopath/2007/PartnerControls"/>
    </lcf76f155ced4ddcb4097134ff3c332f>
    <TaxCatchAll xmlns="e9042645-366f-4cd7-9010-ab21c883e42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3BB642DDCC2EE498ECA4F26A8220958" ma:contentTypeVersion="15" ma:contentTypeDescription="Create a new document." ma:contentTypeScope="" ma:versionID="989890c6f4c2b46c83425858767ff162">
  <xsd:schema xmlns:xsd="http://www.w3.org/2001/XMLSchema" xmlns:xs="http://www.w3.org/2001/XMLSchema" xmlns:p="http://schemas.microsoft.com/office/2006/metadata/properties" xmlns:ns2="0c7bee4a-a801-419b-8078-88aa0861595d" xmlns:ns3="e9042645-366f-4cd7-9010-ab21c883e422" targetNamespace="http://schemas.microsoft.com/office/2006/metadata/properties" ma:root="true" ma:fieldsID="7e35fea299dca3e406bc53c138263d41" ns2:_="" ns3:_="">
    <xsd:import namespace="0c7bee4a-a801-419b-8078-88aa0861595d"/>
    <xsd:import namespace="e9042645-366f-4cd7-9010-ab21c883e42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7bee4a-a801-419b-8078-88aa086159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07096bbf-04ee-4fab-bae0-f87aa84162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042645-366f-4cd7-9010-ab21c883e42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9d1d1cd-c2c6-40c4-af9a-b4dfdff86c2e}" ma:internalName="TaxCatchAll" ma:showField="CatchAllData" ma:web="e9042645-366f-4cd7-9010-ab21c883e42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9D9B7B-309A-4687-B9B1-0765F0FBB340}">
  <ds:schemaRefs>
    <ds:schemaRef ds:uri="http://schemas.microsoft.com/office/2006/metadata/properties"/>
    <ds:schemaRef ds:uri="http://schemas.microsoft.com/office/infopath/2007/PartnerControls"/>
    <ds:schemaRef ds:uri="0c7bee4a-a801-419b-8078-88aa0861595d"/>
    <ds:schemaRef ds:uri="e9042645-366f-4cd7-9010-ab21c883e422"/>
  </ds:schemaRefs>
</ds:datastoreItem>
</file>

<file path=customXml/itemProps2.xml><?xml version="1.0" encoding="utf-8"?>
<ds:datastoreItem xmlns:ds="http://schemas.openxmlformats.org/officeDocument/2006/customXml" ds:itemID="{BC672D12-F74E-4498-B514-245C4E289E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7bee4a-a801-419b-8078-88aa0861595d"/>
    <ds:schemaRef ds:uri="e9042645-366f-4cd7-9010-ab21c883e42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AD9ED53-403E-484E-AE13-94A6C2BCE3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3423</Words>
  <Application>Microsoft Office PowerPoint</Application>
  <PresentationFormat>Widescreen</PresentationFormat>
  <Paragraphs>277</Paragraphs>
  <Slides>32</Slides>
  <Notes>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32</vt:i4>
      </vt:variant>
    </vt:vector>
  </HeadingPairs>
  <TitlesOfParts>
    <vt:vector size="41" baseType="lpstr">
      <vt:lpstr>Cambria</vt:lpstr>
      <vt:lpstr>Verdana</vt:lpstr>
      <vt:lpstr>Wingdings</vt:lpstr>
      <vt:lpstr>Arial Unicode MS</vt:lpstr>
      <vt:lpstr>Arial</vt:lpstr>
      <vt:lpstr>Calibri</vt:lpstr>
      <vt:lpstr>Times New Roman</vt:lpstr>
      <vt:lpstr>Office Theme</vt:lpstr>
      <vt:lpstr>Slide_Master</vt:lpstr>
      <vt:lpstr>  Úvod do smerníc  o posudzovaní vplyvov na životné prostredie (EIA) a o strategickom environmentálnom posudzovaní (SEA)     </vt:lpstr>
      <vt:lpstr>Osnova prezentácie</vt:lpstr>
      <vt:lpstr>Historická/medzinárodná perspektíva </vt:lpstr>
      <vt:lpstr>Ciele smerníc SEA/EIA</vt:lpstr>
      <vt:lpstr>Posudzovanie vplyvov na životné prostredie na úrovni EÚ</vt:lpstr>
      <vt:lpstr>Judikatúra EÚ o </vt:lpstr>
      <vt:lpstr>Osnova prezentácie</vt:lpstr>
      <vt:lpstr>Posudzovanie vplyvov na životné prostredie (EIA)</vt:lpstr>
      <vt:lpstr>Postup EIA po novele z roku 2014</vt:lpstr>
      <vt:lpstr>Rozsah pôsobnosti smernice</vt:lpstr>
      <vt:lpstr>Činnosti podliehajúce EIA</vt:lpstr>
      <vt:lpstr>Projekty (1/2)</vt:lpstr>
      <vt:lpstr>Projekty (2/2)</vt:lpstr>
      <vt:lpstr>Projekty podliehajúce EIA</vt:lpstr>
      <vt:lpstr>Projekty uvedené v prílohe I</vt:lpstr>
      <vt:lpstr>Projekty uvedené v prílohe II – zisťovacie konanie (skríning)</vt:lpstr>
      <vt:lpstr>Príloha III - Výberové kritériá </vt:lpstr>
      <vt:lpstr>Skríning projektov uvedených v prílohe II </vt:lpstr>
      <vt:lpstr>Obmedzenia miery voľnej úvahy členských štátov (1/3)</vt:lpstr>
      <vt:lpstr>Obmedzenia miery voľnej úvahy členských štátov (2/3)</vt:lpstr>
      <vt:lpstr>Obmedzenia miery voľnej úvahy členských štátov (3/3) – kumulatívne účinky</vt:lpstr>
      <vt:lpstr>Viacstupňové povoľovacie postupy</vt:lpstr>
      <vt:lpstr>Kvíz a diskusia </vt:lpstr>
      <vt:lpstr>Príloha I - Nadzemné elektrické vedenia</vt:lpstr>
      <vt:lpstr>Príloha II – Odlesňovanie</vt:lpstr>
      <vt:lpstr>Príloha II – Projekty na rozvoj miest</vt:lpstr>
      <vt:lpstr>Príloha II – Diaľkové vodovody</vt:lpstr>
      <vt:lpstr>Kumulatívne účinky</vt:lpstr>
      <vt:lpstr>Zmena alebo rozšírenie projektov uvedených v prílohe I/II</vt:lpstr>
      <vt:lpstr>Rozšírenie projektov – praktický príklad</vt:lpstr>
      <vt:lpstr>Príloha III – Horské oblasti</vt:lpstr>
      <vt:lpstr>Koniec prvej časti....</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Impact Assessment (EIA) Directive</dc:title>
  <dc:creator>MALACEK Klaus (ENV)</dc:creator>
  <cp:lastModifiedBy>Framing Sabine</cp:lastModifiedBy>
  <cp:revision>528</cp:revision>
  <dcterms:created xsi:type="dcterms:W3CDTF">2024-12-09T09:01:17Z</dcterms:created>
  <dcterms:modified xsi:type="dcterms:W3CDTF">2025-04-07T09:53:46Z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0x01010013BB642DDCC2EE498ECA4F26A8220958</vt:lpwstr>
  </property>
  <property fmtid="{D5CDD505-2E9C-101B-9397-08002B2CF9AE}" pid="3" name="MSIP_Label_6bd9ddd1-4d20-43f6-abfa-fc3c07406f94_Enabled">
    <vt:lpwstr>true</vt:lpwstr>
  </property>
  <property fmtid="{D5CDD505-2E9C-101B-9397-08002B2CF9AE}" pid="4" name="MSIP_Label_6bd9ddd1-4d20-43f6-abfa-fc3c07406f94_SetDate">
    <vt:lpwstr>2023-09-26T10:27:54Z</vt:lpwstr>
  </property>
  <property fmtid="{D5CDD505-2E9C-101B-9397-08002B2CF9AE}" pid="5" name="MSIP_Label_6bd9ddd1-4d20-43f6-abfa-fc3c07406f94_Method">
    <vt:lpwstr>Standard</vt:lpwstr>
  </property>
  <property fmtid="{D5CDD505-2E9C-101B-9397-08002B2CF9AE}" pid="6" name="MSIP_Label_6bd9ddd1-4d20-43f6-abfa-fc3c07406f94_Name">
    <vt:lpwstr>Commission Use</vt:lpwstr>
  </property>
  <property fmtid="{D5CDD505-2E9C-101B-9397-08002B2CF9AE}" pid="7" name="MSIP_Label_6bd9ddd1-4d20-43f6-abfa-fc3c07406f94_SiteId">
    <vt:lpwstr>b24c8b06-522c-46fe-9080-70926f8dddb1</vt:lpwstr>
  </property>
  <property fmtid="{D5CDD505-2E9C-101B-9397-08002B2CF9AE}" pid="8" name="MSIP_Label_6bd9ddd1-4d20-43f6-abfa-fc3c07406f94_ActionId">
    <vt:lpwstr>5f9041e0-26c3-439f-9557-91c751557f9e</vt:lpwstr>
  </property>
  <property fmtid="{D5CDD505-2E9C-101B-9397-08002B2CF9AE}" pid="9" name="MSIP_Label_6bd9ddd1-4d20-43f6-abfa-fc3c07406f94_ContentBits">
    <vt:lpwstr>0</vt:lpwstr>
  </property>
  <property fmtid="{D5CDD505-2E9C-101B-9397-08002B2CF9AE}" pid="10" name="MediaServiceImageTags">
    <vt:lpwstr/>
  </property>
</Properties>
</file>